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8" r:id="rId7"/>
    <p:sldId id="264" r:id="rId8"/>
    <p:sldId id="266" r:id="rId9"/>
    <p:sldId id="267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ATtUgsVLzAd8teoz1tBt+ffj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1A3"/>
    <a:srgbClr val="5875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orient="horz" pos="14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850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 descr="A picture containing sky, space, astronomical object, outer sp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56"/>
            <a:ext cx="121935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8175A6-4579-B4E1-F58F-BF6FA2DD25EC}"/>
              </a:ext>
            </a:extLst>
          </p:cNvPr>
          <p:cNvGrpSpPr/>
          <p:nvPr userDrawn="1"/>
        </p:nvGrpSpPr>
        <p:grpSpPr>
          <a:xfrm>
            <a:off x="840378" y="0"/>
            <a:ext cx="11204416" cy="6644274"/>
            <a:chOff x="840378" y="0"/>
            <a:chExt cx="11204416" cy="6644274"/>
          </a:xfrm>
        </p:grpSpPr>
        <p:cxnSp>
          <p:nvCxnSpPr>
            <p:cNvPr id="3" name="Google Shape;112;p2">
              <a:extLst>
                <a:ext uri="{FF2B5EF4-FFF2-40B4-BE49-F238E27FC236}">
                  <a16:creationId xmlns:a16="http://schemas.microsoft.com/office/drawing/2014/main" id="{E0FCC32D-B96A-C230-CACD-A1478DDD4F85}"/>
                </a:ext>
              </a:extLst>
            </p:cNvPr>
            <p:cNvCxnSpPr/>
            <p:nvPr/>
          </p:nvCxnSpPr>
          <p:spPr>
            <a:xfrm>
              <a:off x="840378" y="6513469"/>
              <a:ext cx="731520" cy="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" name="Google Shape;113;p2">
              <a:extLst>
                <a:ext uri="{FF2B5EF4-FFF2-40B4-BE49-F238E27FC236}">
                  <a16:creationId xmlns:a16="http://schemas.microsoft.com/office/drawing/2014/main" id="{56A06D71-64A4-1A75-8BB5-8FF633B4A2CF}"/>
                </a:ext>
              </a:extLst>
            </p:cNvPr>
            <p:cNvSpPr txBox="1"/>
            <p:nvPr/>
          </p:nvSpPr>
          <p:spPr>
            <a:xfrm>
              <a:off x="1663316" y="6382664"/>
              <a:ext cx="132753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 dirty="0">
                  <a:solidFill>
                    <a:srgbClr val="9E9E9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www.vdart.com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Google Shape;114;p2">
              <a:extLst>
                <a:ext uri="{FF2B5EF4-FFF2-40B4-BE49-F238E27FC236}">
                  <a16:creationId xmlns:a16="http://schemas.microsoft.com/office/drawing/2014/main" id="{280301F9-0012-410B-8D0D-22D63D7AFF03}"/>
                </a:ext>
              </a:extLst>
            </p:cNvPr>
            <p:cNvCxnSpPr/>
            <p:nvPr/>
          </p:nvCxnSpPr>
          <p:spPr>
            <a:xfrm>
              <a:off x="11747863" y="0"/>
              <a:ext cx="0" cy="444137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" name="Google Shape;115;p2">
              <a:extLst>
                <a:ext uri="{FF2B5EF4-FFF2-40B4-BE49-F238E27FC236}">
                  <a16:creationId xmlns:a16="http://schemas.microsoft.com/office/drawing/2014/main" id="{148784C9-3E46-605E-B7C6-068A152C1419}"/>
                </a:ext>
              </a:extLst>
            </p:cNvPr>
            <p:cNvSpPr txBox="1"/>
            <p:nvPr/>
          </p:nvSpPr>
          <p:spPr>
            <a:xfrm rot="5400000">
              <a:off x="11489834" y="676840"/>
              <a:ext cx="848309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dirty="0">
                  <a:solidFill>
                    <a:srgbClr val="9E9E9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2024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116;p2" descr="A blue arrow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181F8B3D-3878-2B2B-05BF-2F174828E73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126586" y="6243371"/>
              <a:ext cx="712716" cy="4009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type="blank" preserve="1">
  <p:cSld name="1_Content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36934F09-1C45-8F8E-B87F-2F84326AB468}"/>
              </a:ext>
            </a:extLst>
          </p:cNvPr>
          <p:cNvSpPr/>
          <p:nvPr userDrawn="1"/>
        </p:nvSpPr>
        <p:spPr>
          <a:xfrm rot="-5400000">
            <a:off x="2651127" y="-2671010"/>
            <a:ext cx="2241549" cy="7564585"/>
          </a:xfrm>
          <a:prstGeom prst="rect">
            <a:avLst/>
          </a:prstGeom>
          <a:solidFill>
            <a:srgbClr val="2C51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235362-041F-F1E6-9A3F-51EFA614218D}"/>
              </a:ext>
            </a:extLst>
          </p:cNvPr>
          <p:cNvGrpSpPr/>
          <p:nvPr userDrawn="1"/>
        </p:nvGrpSpPr>
        <p:grpSpPr>
          <a:xfrm>
            <a:off x="840378" y="0"/>
            <a:ext cx="11204416" cy="6644274"/>
            <a:chOff x="840378" y="0"/>
            <a:chExt cx="11204416" cy="6644274"/>
          </a:xfrm>
        </p:grpSpPr>
        <p:cxnSp>
          <p:nvCxnSpPr>
            <p:cNvPr id="6" name="Google Shape;112;p2">
              <a:extLst>
                <a:ext uri="{FF2B5EF4-FFF2-40B4-BE49-F238E27FC236}">
                  <a16:creationId xmlns:a16="http://schemas.microsoft.com/office/drawing/2014/main" id="{F7454F14-8254-327C-53F0-7FD5948206D6}"/>
                </a:ext>
              </a:extLst>
            </p:cNvPr>
            <p:cNvCxnSpPr/>
            <p:nvPr/>
          </p:nvCxnSpPr>
          <p:spPr>
            <a:xfrm>
              <a:off x="840378" y="6513469"/>
              <a:ext cx="731520" cy="0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" name="Google Shape;113;p2">
              <a:extLst>
                <a:ext uri="{FF2B5EF4-FFF2-40B4-BE49-F238E27FC236}">
                  <a16:creationId xmlns:a16="http://schemas.microsoft.com/office/drawing/2014/main" id="{7AA4B73F-2CB7-6C59-BAB3-0D52BBC4F473}"/>
                </a:ext>
              </a:extLst>
            </p:cNvPr>
            <p:cNvSpPr txBox="1"/>
            <p:nvPr/>
          </p:nvSpPr>
          <p:spPr>
            <a:xfrm>
              <a:off x="1663316" y="6382664"/>
              <a:ext cx="132753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 dirty="0">
                  <a:solidFill>
                    <a:srgbClr val="9E9E9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www.vdart.com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" name="Google Shape;114;p2">
              <a:extLst>
                <a:ext uri="{FF2B5EF4-FFF2-40B4-BE49-F238E27FC236}">
                  <a16:creationId xmlns:a16="http://schemas.microsoft.com/office/drawing/2014/main" id="{433FE607-4B66-6739-2B0B-C3423D51600B}"/>
                </a:ext>
              </a:extLst>
            </p:cNvPr>
            <p:cNvCxnSpPr/>
            <p:nvPr/>
          </p:nvCxnSpPr>
          <p:spPr>
            <a:xfrm>
              <a:off x="11747863" y="0"/>
              <a:ext cx="0" cy="444137"/>
            </a:xfrm>
            <a:prstGeom prst="straightConnector1">
              <a:avLst/>
            </a:prstGeom>
            <a:noFill/>
            <a:ln w="19050" cap="flat" cmpd="sng">
              <a:solidFill>
                <a:srgbClr val="9E9E9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" name="Google Shape;115;p2">
              <a:extLst>
                <a:ext uri="{FF2B5EF4-FFF2-40B4-BE49-F238E27FC236}">
                  <a16:creationId xmlns:a16="http://schemas.microsoft.com/office/drawing/2014/main" id="{50AF5269-259B-2132-6C97-16C970B7483C}"/>
                </a:ext>
              </a:extLst>
            </p:cNvPr>
            <p:cNvSpPr txBox="1"/>
            <p:nvPr/>
          </p:nvSpPr>
          <p:spPr>
            <a:xfrm rot="5400000">
              <a:off x="11489834" y="676840"/>
              <a:ext cx="848309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dirty="0">
                  <a:solidFill>
                    <a:srgbClr val="9E9E9E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2024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" name="Google Shape;116;p2" descr="A blue arrow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4728326-9D35-4FF0-F671-BFC9B7AC17A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126586" y="6243371"/>
              <a:ext cx="712716" cy="40090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67831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ove.b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473122" y="2387978"/>
            <a:ext cx="105891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IN" sz="5400" b="1" i="0" u="none" strike="noStrike" cap="none" dirty="0">
                <a:solidFill>
                  <a:schemeClr val="lt1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VDart Brand Profile Picture</a:t>
            </a:r>
            <a:endParaRPr sz="14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473123" y="3311308"/>
            <a:ext cx="477428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2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How-to Guide For LinkedIn, Z</a:t>
            </a:r>
            <a:r>
              <a:rPr lang="en-IN" sz="12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oom</a:t>
            </a:r>
            <a:r>
              <a:rPr lang="en-IN" sz="12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, &amp; other Internal Platforms</a:t>
            </a:r>
            <a:endParaRPr sz="12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0" name="Google Shape;90;p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747863" y="0"/>
            <a:ext cx="0" cy="444137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"/>
          <p:cNvSpPr txBox="1"/>
          <p:nvPr/>
        </p:nvSpPr>
        <p:spPr>
          <a:xfrm rot="5400000">
            <a:off x="11489794" y="676891"/>
            <a:ext cx="848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1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2024</a:t>
            </a:r>
            <a:endParaRPr sz="11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 descr="A picture containing person, human face, lady, female person"/>
          <p:cNvPicPr preferRelativeResize="0"/>
          <p:nvPr/>
        </p:nvPicPr>
        <p:blipFill rotWithShape="1">
          <a:blip r:embed="rId3">
            <a:alphaModFix/>
          </a:blip>
          <a:srcRect l="9935" r="18173" b="533"/>
          <a:stretch/>
        </p:blipFill>
        <p:spPr>
          <a:xfrm>
            <a:off x="8908884" y="2241551"/>
            <a:ext cx="2743188" cy="2530476"/>
          </a:xfrm>
          <a:custGeom>
            <a:avLst/>
            <a:gdLst/>
            <a:ahLst/>
            <a:cxnLst/>
            <a:rect l="l" t="t" r="r" b="b"/>
            <a:pathLst>
              <a:path w="2743188" h="2530476" extrusionOk="0">
                <a:moveTo>
                  <a:pt x="0" y="0"/>
                </a:moveTo>
                <a:lnTo>
                  <a:pt x="2743188" y="0"/>
                </a:lnTo>
                <a:lnTo>
                  <a:pt x="2743188" y="2530476"/>
                </a:lnTo>
                <a:lnTo>
                  <a:pt x="0" y="253047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2" descr="A person with her arms crossed"/>
          <p:cNvPicPr preferRelativeResize="0"/>
          <p:nvPr/>
        </p:nvPicPr>
        <p:blipFill rotWithShape="1">
          <a:blip r:embed="rId4">
            <a:alphaModFix/>
          </a:blip>
          <a:srcRect l="8750" r="19051"/>
          <a:stretch/>
        </p:blipFill>
        <p:spPr>
          <a:xfrm>
            <a:off x="3352813" y="2241552"/>
            <a:ext cx="2743190" cy="2530475"/>
          </a:xfrm>
          <a:custGeom>
            <a:avLst/>
            <a:gdLst/>
            <a:ahLst/>
            <a:cxnLst/>
            <a:rect l="l" t="t" r="r" b="b"/>
            <a:pathLst>
              <a:path w="2743190" h="2530475" extrusionOk="0">
                <a:moveTo>
                  <a:pt x="0" y="0"/>
                </a:moveTo>
                <a:lnTo>
                  <a:pt x="2743190" y="0"/>
                </a:lnTo>
                <a:lnTo>
                  <a:pt x="2743190" y="2530475"/>
                </a:lnTo>
                <a:lnTo>
                  <a:pt x="0" y="253047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8" name="Google Shape;98;p2" descr="A person in a suit smiling"/>
          <p:cNvPicPr preferRelativeResize="0"/>
          <p:nvPr/>
        </p:nvPicPr>
        <p:blipFill rotWithShape="1">
          <a:blip r:embed="rId5">
            <a:alphaModFix/>
          </a:blip>
          <a:srcRect l="12491" t="650" r="15635"/>
          <a:stretch/>
        </p:blipFill>
        <p:spPr>
          <a:xfrm>
            <a:off x="574773" y="2241551"/>
            <a:ext cx="2743193" cy="2530476"/>
          </a:xfrm>
          <a:custGeom>
            <a:avLst/>
            <a:gdLst/>
            <a:ahLst/>
            <a:cxnLst/>
            <a:rect l="l" t="t" r="r" b="b"/>
            <a:pathLst>
              <a:path w="2743193" h="2530476" extrusionOk="0">
                <a:moveTo>
                  <a:pt x="0" y="0"/>
                </a:moveTo>
                <a:lnTo>
                  <a:pt x="2743193" y="0"/>
                </a:lnTo>
                <a:lnTo>
                  <a:pt x="2743193" y="2530476"/>
                </a:lnTo>
                <a:lnTo>
                  <a:pt x="0" y="253047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0" name="Google Shape;100;p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5400000">
            <a:off x="5240838" y="-4169683"/>
            <a:ext cx="1745161" cy="110773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 descr="A person holding a phone and waving"/>
          <p:cNvPicPr preferRelativeResize="0"/>
          <p:nvPr/>
        </p:nvPicPr>
        <p:blipFill rotWithShape="1">
          <a:blip r:embed="rId6">
            <a:alphaModFix/>
          </a:blip>
          <a:srcRect l="21673" t="8454" r="14339" b="3010"/>
          <a:stretch/>
        </p:blipFill>
        <p:spPr>
          <a:xfrm>
            <a:off x="6130846" y="2241551"/>
            <a:ext cx="2743192" cy="2530476"/>
          </a:xfrm>
          <a:custGeom>
            <a:avLst/>
            <a:gdLst/>
            <a:ahLst/>
            <a:cxnLst/>
            <a:rect l="l" t="t" r="r" b="b"/>
            <a:pathLst>
              <a:path w="2743192" h="2530476" extrusionOk="0">
                <a:moveTo>
                  <a:pt x="0" y="0"/>
                </a:moveTo>
                <a:lnTo>
                  <a:pt x="2743192" y="0"/>
                </a:lnTo>
                <a:lnTo>
                  <a:pt x="2743192" y="2530476"/>
                </a:lnTo>
                <a:lnTo>
                  <a:pt x="0" y="253047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3071135" y="1045802"/>
            <a:ext cx="60497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 dirty="0">
                <a:solidFill>
                  <a:srgbClr val="2C51A4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Professional Photo </a:t>
            </a:r>
            <a:r>
              <a:rPr lang="en-IN" sz="36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Tips</a:t>
            </a:r>
            <a:endParaRPr sz="14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</p:txBody>
      </p:sp>
      <p:pic>
        <p:nvPicPr>
          <p:cNvPr id="104" name="Google Shape;104;p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2344" y="4972048"/>
            <a:ext cx="43128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574777" y="5486394"/>
            <a:ext cx="2958998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Photo should be </a:t>
            </a:r>
            <a:r>
              <a:rPr lang="en-IN" sz="12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formal</a:t>
            </a:r>
            <a:endParaRPr sz="12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Photo should have a </a:t>
            </a:r>
            <a:r>
              <a:rPr lang="en-IN" sz="12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plain </a:t>
            </a:r>
            <a:br>
              <a:rPr lang="en-IN" sz="12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</a:br>
            <a:r>
              <a:rPr lang="en-IN" sz="12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background</a:t>
            </a:r>
            <a:endParaRPr sz="12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</p:txBody>
      </p:sp>
      <p:pic>
        <p:nvPicPr>
          <p:cNvPr id="105" name="Google Shape;105;p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45279" y="4972049"/>
            <a:ext cx="3143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25628" y="4972049"/>
            <a:ext cx="3143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88811" y="4972048"/>
            <a:ext cx="43128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3442526" y="5486394"/>
            <a:ext cx="2523852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Photo should be </a:t>
            </a:r>
            <a:r>
              <a:rPr lang="en-IN" sz="12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cropped in passport size or half size</a:t>
            </a:r>
            <a:endParaRPr sz="1200" b="0" i="0" u="none" strike="noStrike" cap="none" dirty="0">
              <a:solidFill>
                <a:schemeClr val="dk1"/>
              </a:solidFill>
              <a:latin typeface="Proxima Nova" panose="020B0604020202020204"/>
              <a:ea typeface="Proxima Nova" panose="020B0604020202020204"/>
              <a:cs typeface="Proxima Nova" panose="020B0604020202020204"/>
              <a:sym typeface="Proxima Nova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6240515" y="5486394"/>
            <a:ext cx="2523852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Photo should not be a </a:t>
            </a:r>
            <a:r>
              <a:rPr lang="en-IN" sz="12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selfie or any other casual poses</a:t>
            </a:r>
            <a:endParaRPr sz="12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9120864" y="5486394"/>
            <a:ext cx="2598672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Photo should not be in </a:t>
            </a:r>
            <a:r>
              <a:rPr lang="en-IN" sz="12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out of focus</a:t>
            </a:r>
            <a:endParaRPr sz="12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352698" y="6344192"/>
            <a:ext cx="4876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/>
          <p:nvPr/>
        </p:nvSpPr>
        <p:spPr>
          <a:xfrm>
            <a:off x="352698" y="6344192"/>
            <a:ext cx="4475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800256" y="2252973"/>
            <a:ext cx="359313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This is our </a:t>
            </a:r>
            <a:r>
              <a:rPr lang="en-IN" sz="1200" b="1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VDart Logomark</a:t>
            </a:r>
            <a:endParaRPr sz="1200" b="1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200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I</a:t>
            </a:r>
            <a:r>
              <a:rPr lang="en-IN" sz="1200" b="0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t can only be used by our </a:t>
            </a:r>
            <a:r>
              <a:rPr lang="en-IN" sz="12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VDart Employees</a:t>
            </a:r>
            <a:endParaRPr sz="12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</p:txBody>
      </p:sp>
      <p:pic>
        <p:nvPicPr>
          <p:cNvPr id="167" name="Google Shape;167;p5" descr="VDart logo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r="3318" b="3870"/>
          <a:stretch/>
        </p:blipFill>
        <p:spPr>
          <a:xfrm>
            <a:off x="6374627" y="1353750"/>
            <a:ext cx="3828627" cy="38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 descr="VDart Logo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50482" r="3318" b="6843"/>
          <a:stretch/>
        </p:blipFill>
        <p:spPr>
          <a:xfrm>
            <a:off x="6374628" y="3352854"/>
            <a:ext cx="3828627" cy="168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 txBox="1"/>
          <p:nvPr/>
        </p:nvSpPr>
        <p:spPr>
          <a:xfrm>
            <a:off x="505098" y="596537"/>
            <a:ext cx="43093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Our </a:t>
            </a:r>
            <a:r>
              <a:rPr lang="en-IN" sz="3600" b="1" i="0" u="none" strike="noStrike" cap="none" dirty="0">
                <a:solidFill>
                  <a:srgbClr val="2C51A3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Logomark</a:t>
            </a:r>
            <a:endParaRPr sz="14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/>
        </p:nvSpPr>
        <p:spPr>
          <a:xfrm>
            <a:off x="352698" y="6344192"/>
            <a:ext cx="4475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793871" y="3429000"/>
            <a:ext cx="13683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Step-1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793871" y="3736777"/>
            <a:ext cx="6230692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Select your </a:t>
            </a:r>
            <a:r>
              <a:rPr lang="en-US" sz="1200" i="1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"Professional Headshot Image" 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your computer </a:t>
            </a:r>
            <a:r>
              <a:rPr lang="en-US" sz="1200" i="1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(Refer Slide No: 2)</a:t>
            </a:r>
          </a:p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photo should have a </a:t>
            </a:r>
            <a:r>
              <a:rPr lang="en-US" sz="1200" i="1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"Plain Background"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have better quality</a:t>
            </a:r>
          </a:p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format of the photo should be </a:t>
            </a:r>
            <a:r>
              <a:rPr lang="en-US" sz="1200" i="1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.jpg, .jpeg, .png</a:t>
            </a:r>
          </a:p>
        </p:txBody>
      </p:sp>
      <p:sp>
        <p:nvSpPr>
          <p:cNvPr id="137" name="Google Shape;137;p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0713" y="1161490"/>
            <a:ext cx="95794" cy="4535020"/>
          </a:xfrm>
          <a:prstGeom prst="rect">
            <a:avLst/>
          </a:prstGeom>
          <a:solidFill>
            <a:srgbClr val="2C51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131;p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64464" y="1166317"/>
            <a:ext cx="4833142" cy="4833142"/>
            <a:chOff x="6374627" y="1353750"/>
            <a:chExt cx="3960000" cy="3960000"/>
          </a:xfrm>
        </p:grpSpPr>
        <p:pic>
          <p:nvPicPr>
            <p:cNvPr id="4" name="Google Shape;132;p3" descr="A picture containing electric blue, blue, fla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74627" y="1353750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33;p3" descr="A person in a suit with his arms crossed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05000" y="2228174"/>
              <a:ext cx="1686675" cy="2721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34;p3" descr="A picture containing screenshot, graphics, desig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t="50482"/>
            <a:stretch/>
          </p:blipFill>
          <p:spPr>
            <a:xfrm>
              <a:off x="6374629" y="3352854"/>
              <a:ext cx="3954959" cy="195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Google Shape;155;p4">
            <a:extLst>
              <a:ext uri="{FF2B5EF4-FFF2-40B4-BE49-F238E27FC236}">
                <a16:creationId xmlns:a16="http://schemas.microsoft.com/office/drawing/2014/main" id="{B0A4392C-9324-A75E-D96D-5669E325781E}"/>
              </a:ext>
            </a:extLst>
          </p:cNvPr>
          <p:cNvSpPr txBox="1"/>
          <p:nvPr/>
        </p:nvSpPr>
        <p:spPr>
          <a:xfrm>
            <a:off x="352698" y="444137"/>
            <a:ext cx="651888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How To Create 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 dirty="0">
                <a:solidFill>
                  <a:srgbClr val="2C51A3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VDart Brand Profile Picture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/>
          <p:nvPr/>
        </p:nvSpPr>
        <p:spPr>
          <a:xfrm>
            <a:off x="352698" y="6344192"/>
            <a:ext cx="4475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840378" y="2107905"/>
            <a:ext cx="12914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Step-2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840377" y="2415682"/>
            <a:ext cx="4025899" cy="164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 to </a:t>
            </a:r>
            <a:r>
              <a:rPr lang="en-IN" sz="1200" b="0" i="0" u="sng" strike="noStrike" cap="none" dirty="0">
                <a:solidFill>
                  <a:srgbClr val="2C51A3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https://www.remove.bg/</a:t>
            </a:r>
            <a:r>
              <a:rPr lang="en-IN" sz="1200" b="0" i="0" u="sng" strike="noStrike" cap="none" dirty="0">
                <a:solidFill>
                  <a:srgbClr val="2C51A3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by holding the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"ctrl" button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clicking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on the link</a:t>
            </a:r>
          </a:p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 will see an option called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"Upload Image."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Click the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"Upload Image"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button to upload your </a:t>
            </a:r>
            <a:r>
              <a:rPr lang="en-US" sz="1200" i="1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"Professional Headshot Image"</a:t>
            </a:r>
          </a:p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Once it is uploaded, click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"Download"</a:t>
            </a:r>
          </a:p>
        </p:txBody>
      </p:sp>
      <p:pic>
        <p:nvPicPr>
          <p:cNvPr id="152" name="Google Shape;152;p4" descr="A screenshot of background removing si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9125" y="1199804"/>
            <a:ext cx="6270177" cy="36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 descr="Screenshot of how to download image on that site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238" t="33963" r="26261" b="18382"/>
          <a:stretch/>
        </p:blipFill>
        <p:spPr>
          <a:xfrm>
            <a:off x="4083050" y="4098428"/>
            <a:ext cx="4025899" cy="2180166"/>
          </a:xfrm>
          <a:custGeom>
            <a:avLst/>
            <a:gdLst/>
            <a:ahLst/>
            <a:cxnLst/>
            <a:rect l="l" t="t" r="r" b="b"/>
            <a:pathLst>
              <a:path w="4916208" h="2714134" extrusionOk="0">
                <a:moveTo>
                  <a:pt x="0" y="0"/>
                </a:moveTo>
                <a:lnTo>
                  <a:pt x="4916208" y="0"/>
                </a:lnTo>
                <a:lnTo>
                  <a:pt x="4916208" y="2714134"/>
                </a:lnTo>
                <a:lnTo>
                  <a:pt x="0" y="2714134"/>
                </a:lnTo>
                <a:close/>
              </a:path>
            </a:pathLst>
          </a:custGeom>
          <a:noFill/>
          <a:ln>
            <a:noFill/>
          </a:ln>
          <a:effectLst>
            <a:outerShdw blurRad="228600" dist="119976" dir="3480000" sx="100278" sy="100278" algn="tl" rotWithShape="0">
              <a:srgbClr val="000000">
                <a:alpha val="38431"/>
              </a:srgbClr>
            </a:outerShdw>
          </a:effectLst>
        </p:spPr>
      </p:pic>
      <p:sp>
        <p:nvSpPr>
          <p:cNvPr id="155" name="Google Shape;155;p4"/>
          <p:cNvSpPr txBox="1"/>
          <p:nvPr/>
        </p:nvSpPr>
        <p:spPr>
          <a:xfrm>
            <a:off x="352698" y="444137"/>
            <a:ext cx="430935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Remove Image </a:t>
            </a:r>
            <a:r>
              <a:rPr lang="en-IN" sz="3600" b="1" i="0" u="none" strike="noStrike" cap="none" dirty="0">
                <a:solidFill>
                  <a:srgbClr val="2C51A3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14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0B74763-2C26-A7BB-6EF5-69FD61982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42352" y="941560"/>
            <a:ext cx="0" cy="2082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6AA976-7DF3-2832-E9AD-F12134E38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767873" y="4780230"/>
            <a:ext cx="1874068" cy="10320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E58A8E-C9DB-289B-0E67-C5C047C2221D}"/>
              </a:ext>
            </a:extLst>
          </p:cNvPr>
          <p:cNvSpPr txBox="1"/>
          <p:nvPr/>
        </p:nvSpPr>
        <p:spPr>
          <a:xfrm>
            <a:off x="9260864" y="644076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No.2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A3BD7-5795-17E4-7A3A-D45E81F48B0E}"/>
              </a:ext>
            </a:extLst>
          </p:cNvPr>
          <p:cNvSpPr txBox="1"/>
          <p:nvPr/>
        </p:nvSpPr>
        <p:spPr>
          <a:xfrm>
            <a:off x="9411150" y="581232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No.3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82387" y="2251427"/>
            <a:ext cx="1762125" cy="171097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-5400000">
            <a:off x="5603614" y="1449000"/>
            <a:ext cx="7013863" cy="3960000"/>
          </a:xfrm>
          <a:prstGeom prst="rect">
            <a:avLst/>
          </a:prstGeom>
          <a:solidFill>
            <a:srgbClr val="2C51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199;p7" descr="A picture containing electric blue, blue, flag">
            <a:extLst>
              <a:ext uri="{FF2B5EF4-FFF2-40B4-BE49-F238E27FC236}">
                <a16:creationId xmlns:a16="http://schemas.microsoft.com/office/drawing/2014/main" id="{A1ABDE08-39AC-182F-B89F-C636DCF0D4C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0545" y="1353750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01;p7" descr="A person in a suit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2F545D1-E0FC-219D-7983-669C349743D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428" t="-1303" r="-428" b="11976"/>
          <a:stretch/>
        </p:blipFill>
        <p:spPr>
          <a:xfrm>
            <a:off x="8610213" y="2058699"/>
            <a:ext cx="1681026" cy="237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00;p7" descr="A picture containing screenshot, graphics, design&#10;&#10;Description automatically generated">
            <a:extLst>
              <a:ext uri="{FF2B5EF4-FFF2-40B4-BE49-F238E27FC236}">
                <a16:creationId xmlns:a16="http://schemas.microsoft.com/office/drawing/2014/main" id="{005CFDA1-235D-4BB7-2621-5DC379F9DEE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t="50482"/>
          <a:stretch/>
        </p:blipFill>
        <p:spPr>
          <a:xfrm>
            <a:off x="7130545" y="3366423"/>
            <a:ext cx="3960000" cy="196089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02;p7">
            <a:extLst>
              <a:ext uri="{FF2B5EF4-FFF2-40B4-BE49-F238E27FC236}">
                <a16:creationId xmlns:a16="http://schemas.microsoft.com/office/drawing/2014/main" id="{D6F52232-55F7-6CB6-9A79-496CB688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632699" y="2192742"/>
            <a:ext cx="1681027" cy="171097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352698" y="6344192"/>
            <a:ext cx="4475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835658" y="1414055"/>
            <a:ext cx="1478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Step-3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835658" y="1664867"/>
            <a:ext cx="583520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To change the picture, </a:t>
            </a:r>
            <a:r>
              <a:rPr lang="en-US" sz="1200" b="1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right-click on the person</a:t>
            </a: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 in the </a:t>
            </a:r>
            <a:r>
              <a:rPr lang="en-US" sz="1200" b="1" dirty="0">
                <a:solidFill>
                  <a:srgbClr val="FF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red box</a:t>
            </a: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, then choose </a:t>
            </a:r>
            <a:r>
              <a:rPr lang="en-US" sz="1200" b="1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Change Picture &gt; This Device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 &gt; Select your background-removed picture&gt; Click Open</a:t>
            </a:r>
            <a:r>
              <a:rPr lang="en-US" sz="1200" b="1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. 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This will automatically replace the sample image with your image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N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ext, 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click on your picture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. 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White Circles 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will appear on the four corners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               hold "Shift" 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and 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drag any of the corner circles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, to place </a:t>
            </a: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your image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 </a:t>
            </a: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fit in the center of the </a:t>
            </a:r>
            <a:r>
              <a:rPr lang="en-US" sz="1200" b="1" dirty="0">
                <a:solidFill>
                  <a:srgbClr val="FF0000"/>
                </a:solidFill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red box</a:t>
            </a:r>
            <a:endParaRPr lang="en-US" sz="1200" b="1" i="0" u="none" strike="noStrike" cap="none" dirty="0">
              <a:solidFill>
                <a:srgbClr val="000000"/>
              </a:solidFill>
              <a:latin typeface="Proxima Nova" panose="020B0604020202020204"/>
              <a:ea typeface="Proxima Nova" panose="020B0604020202020204"/>
              <a:cs typeface="Proxima Nova" panose="020B0604020202020204"/>
              <a:sym typeface="Proxima Nova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Next, select all three ‘</a:t>
            </a:r>
            <a:r>
              <a:rPr lang="en-US" sz="1200" b="1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clicks</a:t>
            </a: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’ while holding shift the entire time. 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Once all three </a:t>
            </a:r>
            <a:r>
              <a:rPr lang="en-US" sz="1200" b="1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‘clicks’ </a:t>
            </a: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are selected, </a:t>
            </a:r>
            <a:r>
              <a:rPr lang="en-US" sz="1200" b="1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right click</a:t>
            </a: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, Group</a:t>
            </a: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r>
              <a:rPr lang="en-US" sz="1200" b="1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Right click</a:t>
            </a:r>
            <a:r>
              <a:rPr lang="en-US" sz="1200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 again and select </a:t>
            </a:r>
            <a:r>
              <a:rPr lang="en-US" sz="1200" b="1" dirty="0">
                <a:latin typeface="Proxima Nova" panose="020B0604020202020204"/>
                <a:ea typeface="Proxima Nova" panose="020B0604020202020204"/>
                <a:cs typeface="Proxima Nova" panose="020B0604020202020204"/>
                <a:sym typeface="Proxima Nova"/>
              </a:rPr>
              <a:t>copy</a:t>
            </a:r>
            <a:endParaRPr lang="en-US" sz="1200" b="1" i="0" u="none" strike="noStrike" cap="none" dirty="0">
              <a:solidFill>
                <a:srgbClr val="000000"/>
              </a:solidFill>
              <a:latin typeface="Proxima Nova" panose="020B0604020202020204"/>
              <a:ea typeface="Proxima Nova" panose="020B0604020202020204"/>
              <a:cs typeface="Proxima Nova" panose="020B0604020202020204"/>
              <a:sym typeface="Proxima Nova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505098" y="213726"/>
            <a:ext cx="499748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Placing Your  </a:t>
            </a:r>
            <a:r>
              <a:rPr lang="en-IN" sz="3600" b="1" i="0" u="none" strike="noStrike" cap="none" dirty="0">
                <a:solidFill>
                  <a:srgbClr val="2C51A3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Downloaded Image</a:t>
            </a:r>
            <a:endParaRPr sz="14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2CCE5-2371-BBA6-2CDE-961D66C554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938359" y="2587051"/>
            <a:ext cx="9720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rgbClr val="FF0000"/>
                </a:solidFill>
                <a:latin typeface="Proxima Nova"/>
              </a:rPr>
              <a:t>Professional</a:t>
            </a:r>
          </a:p>
          <a:p>
            <a:r>
              <a:rPr lang="en-IN" sz="1050" dirty="0">
                <a:solidFill>
                  <a:srgbClr val="FF0000"/>
                </a:solidFill>
                <a:latin typeface="Proxima Nova"/>
              </a:rPr>
              <a:t>Headshot</a:t>
            </a:r>
            <a:br>
              <a:rPr lang="en-IN" sz="1050" dirty="0">
                <a:solidFill>
                  <a:srgbClr val="FF0000"/>
                </a:solidFill>
                <a:latin typeface="Proxima Nova"/>
              </a:rPr>
            </a:br>
            <a:r>
              <a:rPr lang="en-IN" sz="1050" dirty="0">
                <a:solidFill>
                  <a:srgbClr val="FF0000"/>
                </a:solidFill>
                <a:latin typeface="Proxima Nova"/>
              </a:rPr>
              <a:t>Image</a:t>
            </a:r>
          </a:p>
          <a:p>
            <a:r>
              <a:rPr lang="en-IN" sz="1050" dirty="0">
                <a:solidFill>
                  <a:srgbClr val="FF0000"/>
                </a:solidFill>
                <a:latin typeface="Proxima Nova"/>
              </a:rPr>
              <a:t>(click 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9F36F-D9F0-0960-4E9F-431B9BED3B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76776" y="4855847"/>
            <a:ext cx="1970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rgbClr val="FF0000"/>
                </a:solidFill>
                <a:latin typeface="Proxima Nova"/>
              </a:rPr>
              <a:t>VDart Logomark 2 (click 2)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34AF5-23FB-B02A-2472-BA0CBE03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021370" y="2091653"/>
            <a:ext cx="0" cy="9503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9DD767-B087-80D4-F56D-7E5418EB6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796318" y="2956383"/>
            <a:ext cx="123094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14BE3E-CEC3-8139-51EA-8104A4D57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9227127" y="4063488"/>
            <a:ext cx="0" cy="792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991700-01A6-8919-46CD-E2AD21295EDC}"/>
              </a:ext>
            </a:extLst>
          </p:cNvPr>
          <p:cNvSpPr txBox="1">
            <a:spLocks/>
          </p:cNvSpPr>
          <p:nvPr/>
        </p:nvSpPr>
        <p:spPr>
          <a:xfrm>
            <a:off x="7393194" y="1837737"/>
            <a:ext cx="18067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rgbClr val="FF0000"/>
                </a:solidFill>
                <a:latin typeface="Proxima Nova"/>
              </a:rPr>
              <a:t>VDart Logomark 1 (click 1)</a:t>
            </a:r>
          </a:p>
        </p:txBody>
      </p:sp>
    </p:spTree>
    <p:extLst>
      <p:ext uri="{BB962C8B-B14F-4D97-AF65-F5344CB8AC3E}">
        <p14:creationId xmlns:p14="http://schemas.microsoft.com/office/powerpoint/2010/main" val="144843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 txBox="1"/>
          <p:nvPr/>
        </p:nvSpPr>
        <p:spPr>
          <a:xfrm>
            <a:off x="352698" y="6344192"/>
            <a:ext cx="4475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 txBox="1"/>
          <p:nvPr/>
        </p:nvSpPr>
        <p:spPr>
          <a:xfrm>
            <a:off x="800246" y="2139900"/>
            <a:ext cx="118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Step-6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352697" y="444137"/>
            <a:ext cx="651800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 dirty="0">
                <a:solidFill>
                  <a:srgbClr val="2C51A3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Export </a:t>
            </a:r>
            <a:r>
              <a:rPr lang="en-IN" sz="3600" b="1" dirty="0">
                <a:solidFill>
                  <a:srgbClr val="2C51A3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and Save Your</a:t>
            </a:r>
            <a:endParaRPr sz="36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VDart Brand Profile Picture</a:t>
            </a:r>
            <a:endParaRPr sz="36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7C15A-C98C-8515-21C0-C40E621C9CD2}"/>
              </a:ext>
            </a:extLst>
          </p:cNvPr>
          <p:cNvSpPr txBox="1"/>
          <p:nvPr/>
        </p:nvSpPr>
        <p:spPr>
          <a:xfrm>
            <a:off x="800245" y="2665162"/>
            <a:ext cx="5803756" cy="143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>
                <a:latin typeface="Proxima Nova"/>
              </a:rPr>
              <a:t>"Right Click"  </a:t>
            </a:r>
            <a:r>
              <a:rPr lang="en-US" sz="1200" dirty="0">
                <a:latin typeface="Proxima Nova"/>
              </a:rPr>
              <a:t>and </a:t>
            </a:r>
            <a:r>
              <a:rPr lang="en-US" sz="1200" b="1" dirty="0">
                <a:latin typeface="Proxima Nova"/>
              </a:rPr>
              <a:t>Paste</a:t>
            </a:r>
            <a:r>
              <a:rPr lang="en-US" sz="1200" dirty="0">
                <a:latin typeface="Proxima Nova"/>
              </a:rPr>
              <a:t> the </a:t>
            </a:r>
            <a:r>
              <a:rPr lang="en-US" sz="1200" b="1" dirty="0">
                <a:latin typeface="Proxima Nova"/>
              </a:rPr>
              <a:t>"Group/Image" </a:t>
            </a:r>
            <a:r>
              <a:rPr lang="en-US" sz="1200" dirty="0">
                <a:latin typeface="Proxima Nova"/>
              </a:rPr>
              <a:t>using       </a:t>
            </a:r>
            <a:br>
              <a:rPr lang="en-US" sz="1200" dirty="0">
                <a:latin typeface="Proxima Nova"/>
              </a:rPr>
            </a:br>
            <a:r>
              <a:rPr lang="en-US" sz="1200" dirty="0">
                <a:latin typeface="Proxima Nova"/>
              </a:rPr>
              <a:t>       </a:t>
            </a:r>
            <a:r>
              <a:rPr lang="en-US" sz="1200" b="1" dirty="0">
                <a:latin typeface="Proxima Nova"/>
              </a:rPr>
              <a:t>(Use Destination Theme (H)) </a:t>
            </a:r>
            <a:r>
              <a:rPr lang="en-US" sz="1200" dirty="0">
                <a:latin typeface="Proxima Nova"/>
              </a:rPr>
              <a:t>on this slide.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>
                <a:latin typeface="Proxima Nova"/>
              </a:rPr>
              <a:t>"Right Click" </a:t>
            </a:r>
            <a:r>
              <a:rPr lang="en-US" sz="1200" dirty="0">
                <a:latin typeface="Proxima Nova"/>
              </a:rPr>
              <a:t>on the </a:t>
            </a:r>
            <a:r>
              <a:rPr lang="en-US" sz="1200" b="1" dirty="0">
                <a:latin typeface="Proxima Nova"/>
              </a:rPr>
              <a:t>“Group/Image” </a:t>
            </a:r>
            <a:r>
              <a:rPr lang="en-US" sz="1200" dirty="0">
                <a:latin typeface="Proxima Nova"/>
              </a:rPr>
              <a:t>and select </a:t>
            </a:r>
            <a:r>
              <a:rPr lang="en-US" sz="1200" b="1" dirty="0">
                <a:latin typeface="Proxima Nova"/>
              </a:rPr>
              <a:t>"Save as a Picture“.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roxima Nova"/>
              </a:rPr>
              <a:t>Name your picture file and </a:t>
            </a:r>
            <a:r>
              <a:rPr lang="en-US" sz="1200" b="1" dirty="0">
                <a:latin typeface="Proxima Nova"/>
              </a:rPr>
              <a:t>click "Save" </a:t>
            </a:r>
            <a:r>
              <a:rPr lang="en-US" sz="1200" dirty="0">
                <a:latin typeface="Proxima Nova"/>
              </a:rPr>
              <a:t>to save your new </a:t>
            </a:r>
            <a:br>
              <a:rPr lang="en-US" sz="1200" dirty="0">
                <a:latin typeface="Proxima Nova"/>
              </a:rPr>
            </a:br>
            <a:r>
              <a:rPr lang="en-US" sz="1200" b="1" dirty="0">
                <a:latin typeface="Proxima Nova"/>
              </a:rPr>
              <a:t>VDart Brand Profile Picture </a:t>
            </a:r>
          </a:p>
        </p:txBody>
      </p:sp>
      <p:pic>
        <p:nvPicPr>
          <p:cNvPr id="3" name="Picture 2" descr="Image of the icon which appeared on menu">
            <a:extLst>
              <a:ext uri="{FF2B5EF4-FFF2-40B4-BE49-F238E27FC236}">
                <a16:creationId xmlns:a16="http://schemas.microsoft.com/office/drawing/2014/main" id="{D154C8C1-805A-1311-D12D-DB7E34F3C4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95" t="8491" r="13265" b="13103"/>
          <a:stretch/>
        </p:blipFill>
        <p:spPr>
          <a:xfrm>
            <a:off x="1276171" y="2992856"/>
            <a:ext cx="234950" cy="253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703130-360C-9940-A2F0-CE0A2A2AC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30545" y="1353750"/>
            <a:ext cx="3960000" cy="3973569"/>
            <a:chOff x="7041645" y="1353750"/>
            <a:chExt cx="3960000" cy="3973569"/>
          </a:xfrm>
        </p:grpSpPr>
        <p:pic>
          <p:nvPicPr>
            <p:cNvPr id="9" name="Google Shape;199;p7" descr="A picture containing electric blue, blue, flag">
              <a:extLst>
                <a:ext uri="{FF2B5EF4-FFF2-40B4-BE49-F238E27FC236}">
                  <a16:creationId xmlns:a16="http://schemas.microsoft.com/office/drawing/2014/main" id="{A1901500-611B-DD47-0749-A21E41A7F2A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41645" y="1353750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01;p7" descr="A person in a suit with his arms crossed&#10;&#10;Description automatically generated with medium confidence">
              <a:extLst>
                <a:ext uri="{FF2B5EF4-FFF2-40B4-BE49-F238E27FC236}">
                  <a16:creationId xmlns:a16="http://schemas.microsoft.com/office/drawing/2014/main" id="{DE57E9E3-3807-D362-ECD2-B3C5B415C253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>
              <a:alphaModFix/>
            </a:blip>
            <a:srcRect l="428" t="-1303" r="-428" b="11976"/>
            <a:stretch/>
          </p:blipFill>
          <p:spPr>
            <a:xfrm>
              <a:off x="8521313" y="2058699"/>
              <a:ext cx="1681026" cy="2376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00;p7" descr="A picture containing screenshot, graphics, design&#10;&#10;Description automatically generated">
              <a:extLst>
                <a:ext uri="{FF2B5EF4-FFF2-40B4-BE49-F238E27FC236}">
                  <a16:creationId xmlns:a16="http://schemas.microsoft.com/office/drawing/2014/main" id="{5384D83A-FD3C-375B-1CFE-CA70E5CD322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>
              <a:alphaModFix/>
            </a:blip>
            <a:srcRect t="50482"/>
            <a:stretch/>
          </p:blipFill>
          <p:spPr>
            <a:xfrm>
              <a:off x="7041645" y="3366423"/>
              <a:ext cx="3960000" cy="19608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5400000">
            <a:off x="6319937" y="985931"/>
            <a:ext cx="6857999" cy="4886134"/>
          </a:xfrm>
          <a:prstGeom prst="rect">
            <a:avLst/>
          </a:prstGeom>
          <a:solidFill>
            <a:srgbClr val="2C51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1295090" y="1008161"/>
            <a:ext cx="43093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 dirty="0">
                <a:solidFill>
                  <a:schemeClr val="dk1"/>
                </a:solidFill>
                <a:latin typeface="Proxima Nova" panose="020B0604020202020204"/>
                <a:ea typeface="Proxima Nova Extrabold"/>
                <a:cs typeface="Proxima Nova Extrabold"/>
                <a:sym typeface="Proxima Nova Extrabold"/>
              </a:rPr>
              <a:t>Reference</a:t>
            </a:r>
            <a:endParaRPr sz="1400" b="1" i="0" u="none" strike="noStrike" cap="none" dirty="0">
              <a:solidFill>
                <a:srgbClr val="000000"/>
              </a:solidFill>
              <a:latin typeface="Proxima Nova" panose="020B0604020202020204"/>
              <a:sym typeface="Arial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1295090" y="1654492"/>
            <a:ext cx="43093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2C51A3"/>
                </a:solidFill>
                <a:latin typeface="Proxima Nova"/>
                <a:ea typeface="Proxima Nova"/>
                <a:cs typeface="Proxima Nova"/>
                <a:sym typeface="Proxima Nova"/>
              </a:rPr>
              <a:t>Profile Photo Sizes In Pixels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 txBox="1"/>
          <p:nvPr/>
        </p:nvSpPr>
        <p:spPr>
          <a:xfrm>
            <a:off x="1295090" y="2700933"/>
            <a:ext cx="3972235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Facebook profile picture size: </a:t>
            </a:r>
            <a:r>
              <a:rPr lang="en-IN" sz="1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170 x 170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Instagram profile picture size: </a:t>
            </a:r>
            <a:r>
              <a:rPr lang="en-IN" sz="1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320 x 320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Twitter profile picture size: </a:t>
            </a:r>
            <a:r>
              <a:rPr lang="en-IN" sz="1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400 x 400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 company logo size: </a:t>
            </a:r>
            <a:r>
              <a:rPr lang="en-IN" sz="12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400 x 400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1295090" y="6341608"/>
            <a:ext cx="480091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IN" sz="800" b="0" i="0" u="none" strike="noStrike" cap="none" dirty="0">
                <a:solidFill>
                  <a:srgbClr val="BFBFB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https://blog.hootsuite.com/social-media-image-sizes-guide/#Facebook_image_sizes</a:t>
            </a:r>
            <a:endParaRPr sz="800" b="0" i="0" u="none" strike="noStrike" cap="none" dirty="0">
              <a:solidFill>
                <a:srgbClr val="BFBFB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FB90DB-0BD1-8087-5085-70CF75198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03720" y="978692"/>
            <a:ext cx="8584561" cy="4900615"/>
            <a:chOff x="1803720" y="1231599"/>
            <a:chExt cx="8584561" cy="4900615"/>
          </a:xfrm>
        </p:grpSpPr>
        <p:cxnSp>
          <p:nvCxnSpPr>
            <p:cNvPr id="5" name="Google Shape;246;p8">
              <a:extLst>
                <a:ext uri="{FF2B5EF4-FFF2-40B4-BE49-F238E27FC236}">
                  <a16:creationId xmlns:a16="http://schemas.microsoft.com/office/drawing/2014/main" id="{E683E274-2A1E-4616-1248-8C942F69D6DE}"/>
                </a:ext>
              </a:extLst>
            </p:cNvPr>
            <p:cNvCxnSpPr/>
            <p:nvPr/>
          </p:nvCxnSpPr>
          <p:spPr>
            <a:xfrm>
              <a:off x="1803720" y="4529270"/>
              <a:ext cx="8584561" cy="0"/>
            </a:xfrm>
            <a:prstGeom prst="straightConnector1">
              <a:avLst/>
            </a:prstGeom>
            <a:noFill/>
            <a:ln w="12700" cap="flat" cmpd="sng">
              <a:solidFill>
                <a:srgbClr val="1200A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6" name="Google Shape;247;p8">
              <a:extLst>
                <a:ext uri="{FF2B5EF4-FFF2-40B4-BE49-F238E27FC236}">
                  <a16:creationId xmlns:a16="http://schemas.microsoft.com/office/drawing/2014/main" id="{BB4FE0EE-D078-6729-8289-19F7ED49FAF9}"/>
                </a:ext>
              </a:extLst>
            </p:cNvPr>
            <p:cNvGrpSpPr/>
            <p:nvPr/>
          </p:nvGrpSpPr>
          <p:grpSpPr>
            <a:xfrm>
              <a:off x="1900907" y="5070385"/>
              <a:ext cx="8416314" cy="1061829"/>
              <a:chOff x="2413901" y="5448108"/>
              <a:chExt cx="7974379" cy="1061829"/>
            </a:xfrm>
          </p:grpSpPr>
          <p:sp>
            <p:nvSpPr>
              <p:cNvPr id="58" name="Google Shape;248;p8">
                <a:extLst>
                  <a:ext uri="{FF2B5EF4-FFF2-40B4-BE49-F238E27FC236}">
                    <a16:creationId xmlns:a16="http://schemas.microsoft.com/office/drawing/2014/main" id="{D640A1FC-70BD-4089-FEED-4544AFCEB19C}"/>
                  </a:ext>
                </a:extLst>
              </p:cNvPr>
              <p:cNvSpPr txBox="1"/>
              <p:nvPr/>
            </p:nvSpPr>
            <p:spPr>
              <a:xfrm>
                <a:off x="2413901" y="5448108"/>
                <a:ext cx="2220480" cy="10618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1" i="0" u="none" strike="noStrike" cap="none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Headquarters: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VDart Inc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11180 State Bridge Road, Suite 302,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Alpharetta, GA 30022.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United States</a:t>
                </a:r>
                <a:endParaRPr sz="1050" b="0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59" name="Google Shape;249;p8">
                <a:extLst>
                  <a:ext uri="{FF2B5EF4-FFF2-40B4-BE49-F238E27FC236}">
                    <a16:creationId xmlns:a16="http://schemas.microsoft.com/office/drawing/2014/main" id="{6CBB547D-F2E3-3F66-1BE9-D32CFA1BAA62}"/>
                  </a:ext>
                </a:extLst>
              </p:cNvPr>
              <p:cNvSpPr txBox="1"/>
              <p:nvPr/>
            </p:nvSpPr>
            <p:spPr>
              <a:xfrm>
                <a:off x="5215904" y="5448108"/>
                <a:ext cx="2116285" cy="900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1" i="0" u="none" strike="noStrike" cap="none" dirty="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Contact Us :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Toll Free	:  (800) 371 -1664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Phone Number	:  (678) 685-8650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Fax	:  (866) 431 -2320</a:t>
                </a:r>
                <a:endParaRPr sz="1050" b="0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60" name="Google Shape;250;p8" descr="VDart">
                <a:extLst>
                  <a:ext uri="{FF2B5EF4-FFF2-40B4-BE49-F238E27FC236}">
                    <a16:creationId xmlns:a16="http://schemas.microsoft.com/office/drawing/2014/main" id="{3CC6B00D-9C4C-FFB6-67D0-D618C9FCB95C}"/>
                  </a:ext>
                </a:extLst>
              </p:cNvPr>
              <p:cNvSpPr txBox="1"/>
              <p:nvPr/>
            </p:nvSpPr>
            <p:spPr>
              <a:xfrm>
                <a:off x="7913711" y="5448108"/>
                <a:ext cx="2474569" cy="900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1" i="0" u="none" strike="noStrike" cap="none" dirty="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Disclaimer: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© VDart Inc 2023. 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All Rights Reserved.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Contact Us | Disclaimer | Privacy Policy</a:t>
                </a:r>
                <a:endParaRPr sz="1050" b="0" i="0" u="none" strike="noStrike" cap="none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9F33045-71E9-F170-E918-F8F650ED8A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78523" y="1231599"/>
              <a:ext cx="2634954" cy="133415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64C367-2ADA-59ED-6A8F-8697F8B5E79F}"/>
                </a:ext>
              </a:extLst>
            </p:cNvPr>
            <p:cNvGrpSpPr/>
            <p:nvPr userDrawn="1"/>
          </p:nvGrpSpPr>
          <p:grpSpPr>
            <a:xfrm>
              <a:off x="2338255" y="3160130"/>
              <a:ext cx="7515490" cy="774763"/>
              <a:chOff x="3157964" y="4361716"/>
              <a:chExt cx="7515490" cy="774763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5C9FE2D-88FC-80DE-E969-6DA1A7C05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88228" y="4361716"/>
                <a:ext cx="854337" cy="761236"/>
              </a:xfrm>
              <a:prstGeom prst="rect">
                <a:avLst/>
              </a:prstGeom>
            </p:spPr>
          </p:pic>
          <p:grpSp>
            <p:nvGrpSpPr>
              <p:cNvPr id="10" name="Graphic 11">
                <a:extLst>
                  <a:ext uri="{FF2B5EF4-FFF2-40B4-BE49-F238E27FC236}">
                    <a16:creationId xmlns:a16="http://schemas.microsoft.com/office/drawing/2014/main" id="{90FC9C18-769B-9185-A07B-1B414F277B3E}"/>
                  </a:ext>
                </a:extLst>
              </p:cNvPr>
              <p:cNvGrpSpPr/>
              <p:nvPr/>
            </p:nvGrpSpPr>
            <p:grpSpPr>
              <a:xfrm>
                <a:off x="5432915" y="4727183"/>
                <a:ext cx="1920409" cy="409296"/>
                <a:chOff x="8285095" y="715969"/>
                <a:chExt cx="3541087" cy="754710"/>
              </a:xfrm>
              <a:solidFill>
                <a:schemeClr val="tx1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C1804CBC-682F-A87D-BA30-F2B10856FB9A}"/>
                    </a:ext>
                  </a:extLst>
                </p:cNvPr>
                <p:cNvSpPr/>
                <p:nvPr/>
              </p:nvSpPr>
              <p:spPr>
                <a:xfrm>
                  <a:off x="8285095" y="715969"/>
                  <a:ext cx="499955" cy="754710"/>
                </a:xfrm>
                <a:custGeom>
                  <a:avLst/>
                  <a:gdLst>
                    <a:gd name="connsiteX0" fmla="*/ 219726 w 499955"/>
                    <a:gd name="connsiteY0" fmla="*/ 30252 h 754710"/>
                    <a:gd name="connsiteX1" fmla="*/ 249978 w 499955"/>
                    <a:gd name="connsiteY1" fmla="*/ 0 h 754710"/>
                    <a:gd name="connsiteX2" fmla="*/ 249978 w 499955"/>
                    <a:gd name="connsiteY2" fmla="*/ 0 h 754710"/>
                    <a:gd name="connsiteX3" fmla="*/ 280230 w 499955"/>
                    <a:gd name="connsiteY3" fmla="*/ 30252 h 754710"/>
                    <a:gd name="connsiteX4" fmla="*/ 280230 w 499955"/>
                    <a:gd name="connsiteY4" fmla="*/ 504202 h 754710"/>
                    <a:gd name="connsiteX5" fmla="*/ 249978 w 499955"/>
                    <a:gd name="connsiteY5" fmla="*/ 534454 h 754710"/>
                    <a:gd name="connsiteX6" fmla="*/ 249978 w 499955"/>
                    <a:gd name="connsiteY6" fmla="*/ 534454 h 754710"/>
                    <a:gd name="connsiteX7" fmla="*/ 219726 w 499955"/>
                    <a:gd name="connsiteY7" fmla="*/ 504202 h 754710"/>
                    <a:gd name="connsiteX8" fmla="*/ 219726 w 499955"/>
                    <a:gd name="connsiteY8" fmla="*/ 30252 h 754710"/>
                    <a:gd name="connsiteX9" fmla="*/ 110394 w 499955"/>
                    <a:gd name="connsiteY9" fmla="*/ 82795 h 754710"/>
                    <a:gd name="connsiteX10" fmla="*/ 140646 w 499955"/>
                    <a:gd name="connsiteY10" fmla="*/ 52543 h 754710"/>
                    <a:gd name="connsiteX11" fmla="*/ 170898 w 499955"/>
                    <a:gd name="connsiteY11" fmla="*/ 82795 h 754710"/>
                    <a:gd name="connsiteX12" fmla="*/ 170898 w 499955"/>
                    <a:gd name="connsiteY12" fmla="*/ 503671 h 754710"/>
                    <a:gd name="connsiteX13" fmla="*/ 248916 w 499955"/>
                    <a:gd name="connsiteY13" fmla="*/ 583812 h 754710"/>
                    <a:gd name="connsiteX14" fmla="*/ 249978 w 499955"/>
                    <a:gd name="connsiteY14" fmla="*/ 583812 h 754710"/>
                    <a:gd name="connsiteX15" fmla="*/ 329058 w 499955"/>
                    <a:gd name="connsiteY15" fmla="*/ 504732 h 754710"/>
                    <a:gd name="connsiteX16" fmla="*/ 329058 w 499955"/>
                    <a:gd name="connsiteY16" fmla="*/ 82795 h 754710"/>
                    <a:gd name="connsiteX17" fmla="*/ 359310 w 499955"/>
                    <a:gd name="connsiteY17" fmla="*/ 52543 h 754710"/>
                    <a:gd name="connsiteX18" fmla="*/ 389562 w 499955"/>
                    <a:gd name="connsiteY18" fmla="*/ 82795 h 754710"/>
                    <a:gd name="connsiteX19" fmla="*/ 389562 w 499955"/>
                    <a:gd name="connsiteY19" fmla="*/ 503140 h 754710"/>
                    <a:gd name="connsiteX20" fmla="*/ 250509 w 499955"/>
                    <a:gd name="connsiteY20" fmla="*/ 644847 h 754710"/>
                    <a:gd name="connsiteX21" fmla="*/ 249447 w 499955"/>
                    <a:gd name="connsiteY21" fmla="*/ 644847 h 754710"/>
                    <a:gd name="connsiteX22" fmla="*/ 109332 w 499955"/>
                    <a:gd name="connsiteY22" fmla="*/ 504732 h 754710"/>
                    <a:gd name="connsiteX23" fmla="*/ 109332 w 499955"/>
                    <a:gd name="connsiteY23" fmla="*/ 82795 h 754710"/>
                    <a:gd name="connsiteX24" fmla="*/ 110394 w 499955"/>
                    <a:gd name="connsiteY24" fmla="*/ 82795 h 754710"/>
                    <a:gd name="connsiteX25" fmla="*/ 499956 w 499955"/>
                    <a:gd name="connsiteY25" fmla="*/ 504732 h 754710"/>
                    <a:gd name="connsiteX26" fmla="*/ 480318 w 499955"/>
                    <a:gd name="connsiteY26" fmla="*/ 602388 h 754710"/>
                    <a:gd name="connsiteX27" fmla="*/ 426714 w 499955"/>
                    <a:gd name="connsiteY27" fmla="*/ 681468 h 754710"/>
                    <a:gd name="connsiteX28" fmla="*/ 347634 w 499955"/>
                    <a:gd name="connsiteY28" fmla="*/ 735073 h 754710"/>
                    <a:gd name="connsiteX29" fmla="*/ 249978 w 499955"/>
                    <a:gd name="connsiteY29" fmla="*/ 754710 h 754710"/>
                    <a:gd name="connsiteX30" fmla="*/ 152322 w 499955"/>
                    <a:gd name="connsiteY30" fmla="*/ 735073 h 754710"/>
                    <a:gd name="connsiteX31" fmla="*/ 73242 w 499955"/>
                    <a:gd name="connsiteY31" fmla="*/ 681468 h 754710"/>
                    <a:gd name="connsiteX32" fmla="*/ 19637 w 499955"/>
                    <a:gd name="connsiteY32" fmla="*/ 602388 h 754710"/>
                    <a:gd name="connsiteX33" fmla="*/ 0 w 499955"/>
                    <a:gd name="connsiteY33" fmla="*/ 504732 h 754710"/>
                    <a:gd name="connsiteX34" fmla="*/ 0 w 499955"/>
                    <a:gd name="connsiteY34" fmla="*/ 339673 h 754710"/>
                    <a:gd name="connsiteX35" fmla="*/ 30252 w 499955"/>
                    <a:gd name="connsiteY35" fmla="*/ 309421 h 754710"/>
                    <a:gd name="connsiteX36" fmla="*/ 60504 w 499955"/>
                    <a:gd name="connsiteY36" fmla="*/ 339673 h 754710"/>
                    <a:gd name="connsiteX37" fmla="*/ 60504 w 499955"/>
                    <a:gd name="connsiteY37" fmla="*/ 504732 h 754710"/>
                    <a:gd name="connsiteX38" fmla="*/ 249447 w 499955"/>
                    <a:gd name="connsiteY38" fmla="*/ 693675 h 754710"/>
                    <a:gd name="connsiteX39" fmla="*/ 249978 w 499955"/>
                    <a:gd name="connsiteY39" fmla="*/ 693675 h 754710"/>
                    <a:gd name="connsiteX40" fmla="*/ 438390 w 499955"/>
                    <a:gd name="connsiteY40" fmla="*/ 503140 h 754710"/>
                    <a:gd name="connsiteX41" fmla="*/ 438390 w 499955"/>
                    <a:gd name="connsiteY41" fmla="*/ 193720 h 754710"/>
                    <a:gd name="connsiteX42" fmla="*/ 468642 w 499955"/>
                    <a:gd name="connsiteY42" fmla="*/ 163467 h 754710"/>
                    <a:gd name="connsiteX43" fmla="*/ 498894 w 499955"/>
                    <a:gd name="connsiteY43" fmla="*/ 193720 h 754710"/>
                    <a:gd name="connsiteX44" fmla="*/ 498894 w 499955"/>
                    <a:gd name="connsiteY44" fmla="*/ 504732 h 754710"/>
                    <a:gd name="connsiteX45" fmla="*/ 499956 w 499955"/>
                    <a:gd name="connsiteY45" fmla="*/ 504732 h 754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99955" h="754710">
                      <a:moveTo>
                        <a:pt x="219726" y="30252"/>
                      </a:moveTo>
                      <a:cubicBezTo>
                        <a:pt x="219726" y="13799"/>
                        <a:pt x="233525" y="0"/>
                        <a:pt x="249978" y="0"/>
                      </a:cubicBezTo>
                      <a:lnTo>
                        <a:pt x="249978" y="0"/>
                      </a:lnTo>
                      <a:cubicBezTo>
                        <a:pt x="266431" y="0"/>
                        <a:pt x="280230" y="13799"/>
                        <a:pt x="280230" y="30252"/>
                      </a:cubicBezTo>
                      <a:lnTo>
                        <a:pt x="280230" y="504202"/>
                      </a:lnTo>
                      <a:cubicBezTo>
                        <a:pt x="280230" y="520655"/>
                        <a:pt x="266431" y="534454"/>
                        <a:pt x="249978" y="534454"/>
                      </a:cubicBezTo>
                      <a:lnTo>
                        <a:pt x="249978" y="534454"/>
                      </a:lnTo>
                      <a:cubicBezTo>
                        <a:pt x="233525" y="534454"/>
                        <a:pt x="219726" y="520655"/>
                        <a:pt x="219726" y="504202"/>
                      </a:cubicBezTo>
                      <a:lnTo>
                        <a:pt x="219726" y="30252"/>
                      </a:lnTo>
                      <a:close/>
                      <a:moveTo>
                        <a:pt x="110394" y="82795"/>
                      </a:moveTo>
                      <a:cubicBezTo>
                        <a:pt x="110394" y="65812"/>
                        <a:pt x="124193" y="52543"/>
                        <a:pt x="140646" y="52543"/>
                      </a:cubicBezTo>
                      <a:cubicBezTo>
                        <a:pt x="157629" y="52543"/>
                        <a:pt x="170898" y="66342"/>
                        <a:pt x="170898" y="82795"/>
                      </a:cubicBezTo>
                      <a:lnTo>
                        <a:pt x="170898" y="503671"/>
                      </a:lnTo>
                      <a:cubicBezTo>
                        <a:pt x="170898" y="547192"/>
                        <a:pt x="205396" y="583282"/>
                        <a:pt x="248916" y="583812"/>
                      </a:cubicBezTo>
                      <a:cubicBezTo>
                        <a:pt x="249447" y="583812"/>
                        <a:pt x="249978" y="583812"/>
                        <a:pt x="249978" y="583812"/>
                      </a:cubicBezTo>
                      <a:cubicBezTo>
                        <a:pt x="293498" y="583812"/>
                        <a:pt x="329058" y="548253"/>
                        <a:pt x="329058" y="504732"/>
                      </a:cubicBezTo>
                      <a:lnTo>
                        <a:pt x="329058" y="82795"/>
                      </a:lnTo>
                      <a:cubicBezTo>
                        <a:pt x="329058" y="65812"/>
                        <a:pt x="342857" y="52543"/>
                        <a:pt x="359310" y="52543"/>
                      </a:cubicBezTo>
                      <a:cubicBezTo>
                        <a:pt x="375763" y="52543"/>
                        <a:pt x="389562" y="66342"/>
                        <a:pt x="389562" y="82795"/>
                      </a:cubicBezTo>
                      <a:lnTo>
                        <a:pt x="389562" y="503140"/>
                      </a:lnTo>
                      <a:cubicBezTo>
                        <a:pt x="389562" y="580628"/>
                        <a:pt x="327466" y="644317"/>
                        <a:pt x="250509" y="644847"/>
                      </a:cubicBezTo>
                      <a:cubicBezTo>
                        <a:pt x="249978" y="644847"/>
                        <a:pt x="249978" y="644847"/>
                        <a:pt x="249447" y="644847"/>
                      </a:cubicBezTo>
                      <a:cubicBezTo>
                        <a:pt x="172490" y="644847"/>
                        <a:pt x="109332" y="581690"/>
                        <a:pt x="109332" y="504732"/>
                      </a:cubicBezTo>
                      <a:lnTo>
                        <a:pt x="109332" y="82795"/>
                      </a:lnTo>
                      <a:lnTo>
                        <a:pt x="110394" y="82795"/>
                      </a:lnTo>
                      <a:close/>
                      <a:moveTo>
                        <a:pt x="499956" y="504732"/>
                      </a:moveTo>
                      <a:cubicBezTo>
                        <a:pt x="499956" y="538169"/>
                        <a:pt x="493587" y="571605"/>
                        <a:pt x="480318" y="602388"/>
                      </a:cubicBezTo>
                      <a:cubicBezTo>
                        <a:pt x="468111" y="631579"/>
                        <a:pt x="449536" y="658647"/>
                        <a:pt x="426714" y="681468"/>
                      </a:cubicBezTo>
                      <a:cubicBezTo>
                        <a:pt x="403892" y="704290"/>
                        <a:pt x="377355" y="722335"/>
                        <a:pt x="347634" y="735073"/>
                      </a:cubicBezTo>
                      <a:cubicBezTo>
                        <a:pt x="316320" y="748341"/>
                        <a:pt x="283945" y="754710"/>
                        <a:pt x="249978" y="754710"/>
                      </a:cubicBezTo>
                      <a:cubicBezTo>
                        <a:pt x="216541" y="754710"/>
                        <a:pt x="183105" y="748341"/>
                        <a:pt x="152322" y="735073"/>
                      </a:cubicBezTo>
                      <a:cubicBezTo>
                        <a:pt x="123131" y="722866"/>
                        <a:pt x="96064" y="704290"/>
                        <a:pt x="73242" y="681468"/>
                      </a:cubicBezTo>
                      <a:cubicBezTo>
                        <a:pt x="50420" y="658647"/>
                        <a:pt x="32375" y="632110"/>
                        <a:pt x="19637" y="602388"/>
                      </a:cubicBezTo>
                      <a:cubicBezTo>
                        <a:pt x="6369" y="571075"/>
                        <a:pt x="0" y="538700"/>
                        <a:pt x="0" y="504732"/>
                      </a:cubicBezTo>
                      <a:lnTo>
                        <a:pt x="0" y="339673"/>
                      </a:lnTo>
                      <a:cubicBezTo>
                        <a:pt x="0" y="322689"/>
                        <a:pt x="13799" y="309421"/>
                        <a:pt x="30252" y="309421"/>
                      </a:cubicBezTo>
                      <a:cubicBezTo>
                        <a:pt x="47236" y="309421"/>
                        <a:pt x="60504" y="323220"/>
                        <a:pt x="60504" y="339673"/>
                      </a:cubicBezTo>
                      <a:lnTo>
                        <a:pt x="60504" y="504732"/>
                      </a:lnTo>
                      <a:cubicBezTo>
                        <a:pt x="60504" y="608757"/>
                        <a:pt x="144892" y="693675"/>
                        <a:pt x="249447" y="693675"/>
                      </a:cubicBezTo>
                      <a:lnTo>
                        <a:pt x="249978" y="693675"/>
                      </a:lnTo>
                      <a:cubicBezTo>
                        <a:pt x="354533" y="693145"/>
                        <a:pt x="438390" y="607696"/>
                        <a:pt x="438390" y="503140"/>
                      </a:cubicBezTo>
                      <a:lnTo>
                        <a:pt x="438390" y="193720"/>
                      </a:lnTo>
                      <a:cubicBezTo>
                        <a:pt x="438390" y="176736"/>
                        <a:pt x="452189" y="163467"/>
                        <a:pt x="468642" y="163467"/>
                      </a:cubicBezTo>
                      <a:cubicBezTo>
                        <a:pt x="485626" y="163467"/>
                        <a:pt x="498894" y="177267"/>
                        <a:pt x="498894" y="193720"/>
                      </a:cubicBezTo>
                      <a:lnTo>
                        <a:pt x="498894" y="504732"/>
                      </a:lnTo>
                      <a:lnTo>
                        <a:pt x="499956" y="504732"/>
                      </a:lnTo>
                      <a:close/>
                    </a:path>
                  </a:pathLst>
                </a:custGeom>
                <a:grpFill/>
                <a:ln w="53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6" name="Graphic 11">
                  <a:extLst>
                    <a:ext uri="{FF2B5EF4-FFF2-40B4-BE49-F238E27FC236}">
                      <a16:creationId xmlns:a16="http://schemas.microsoft.com/office/drawing/2014/main" id="{C0831D0F-E017-83AF-9CB0-218282915020}"/>
                    </a:ext>
                  </a:extLst>
                </p:cNvPr>
                <p:cNvGrpSpPr/>
                <p:nvPr/>
              </p:nvGrpSpPr>
              <p:grpSpPr>
                <a:xfrm>
                  <a:off x="8951703" y="831139"/>
                  <a:ext cx="2874479" cy="639009"/>
                  <a:chOff x="8951703" y="831139"/>
                  <a:chExt cx="2874479" cy="639009"/>
                </a:xfrm>
                <a:grpFill/>
              </p:grpSpPr>
              <p:grpSp>
                <p:nvGrpSpPr>
                  <p:cNvPr id="27" name="Graphic 11">
                    <a:extLst>
                      <a:ext uri="{FF2B5EF4-FFF2-40B4-BE49-F238E27FC236}">
                        <a16:creationId xmlns:a16="http://schemas.microsoft.com/office/drawing/2014/main" id="{74038B87-B6C4-7CCD-745F-EC8B3633222C}"/>
                      </a:ext>
                    </a:extLst>
                  </p:cNvPr>
                  <p:cNvGrpSpPr/>
                  <p:nvPr/>
                </p:nvGrpSpPr>
                <p:grpSpPr>
                  <a:xfrm>
                    <a:off x="8951703" y="831139"/>
                    <a:ext cx="2874479" cy="465988"/>
                    <a:chOff x="8951703" y="831139"/>
                    <a:chExt cx="2874479" cy="465988"/>
                  </a:xfrm>
                  <a:grpFill/>
                </p:grpSpPr>
                <p:sp>
                  <p:nvSpPr>
                    <p:cNvPr id="47" name="Freeform: Shape 46">
                      <a:extLst>
                        <a:ext uri="{FF2B5EF4-FFF2-40B4-BE49-F238E27FC236}">
                          <a16:creationId xmlns:a16="http://schemas.microsoft.com/office/drawing/2014/main" id="{5362AF49-FB90-470E-13A5-1F986CD8F1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1703" y="882090"/>
                      <a:ext cx="178858" cy="321627"/>
                    </a:xfrm>
                    <a:custGeom>
                      <a:avLst/>
                      <a:gdLst>
                        <a:gd name="connsiteX0" fmla="*/ 178859 w 178858"/>
                        <a:gd name="connsiteY0" fmla="*/ 303052 h 321627"/>
                        <a:gd name="connsiteX1" fmla="*/ 123662 w 178858"/>
                        <a:gd name="connsiteY1" fmla="*/ 321628 h 321627"/>
                        <a:gd name="connsiteX2" fmla="*/ 46705 w 178858"/>
                        <a:gd name="connsiteY2" fmla="*/ 245201 h 321627"/>
                        <a:gd name="connsiteX3" fmla="*/ 46705 w 178858"/>
                        <a:gd name="connsiteY3" fmla="*/ 87041 h 321627"/>
                        <a:gd name="connsiteX4" fmla="*/ 0 w 178858"/>
                        <a:gd name="connsiteY4" fmla="*/ 87041 h 321627"/>
                        <a:gd name="connsiteX5" fmla="*/ 0 w 178858"/>
                        <a:gd name="connsiteY5" fmla="*/ 57320 h 321627"/>
                        <a:gd name="connsiteX6" fmla="*/ 46705 w 178858"/>
                        <a:gd name="connsiteY6" fmla="*/ 57320 h 321627"/>
                        <a:gd name="connsiteX7" fmla="*/ 46705 w 178858"/>
                        <a:gd name="connsiteY7" fmla="*/ 0 h 321627"/>
                        <a:gd name="connsiteX8" fmla="*/ 82264 w 178858"/>
                        <a:gd name="connsiteY8" fmla="*/ 0 h 321627"/>
                        <a:gd name="connsiteX9" fmla="*/ 82264 w 178858"/>
                        <a:gd name="connsiteY9" fmla="*/ 57320 h 321627"/>
                        <a:gd name="connsiteX10" fmla="*/ 161875 w 178858"/>
                        <a:gd name="connsiteY10" fmla="*/ 57320 h 321627"/>
                        <a:gd name="connsiteX11" fmla="*/ 161875 w 178858"/>
                        <a:gd name="connsiteY11" fmla="*/ 87041 h 321627"/>
                        <a:gd name="connsiteX12" fmla="*/ 82264 w 178858"/>
                        <a:gd name="connsiteY12" fmla="*/ 87041 h 321627"/>
                        <a:gd name="connsiteX13" fmla="*/ 82264 w 178858"/>
                        <a:gd name="connsiteY13" fmla="*/ 243609 h 321627"/>
                        <a:gd name="connsiteX14" fmla="*/ 127377 w 178858"/>
                        <a:gd name="connsiteY14" fmla="*/ 291375 h 321627"/>
                        <a:gd name="connsiteX15" fmla="*/ 166121 w 178858"/>
                        <a:gd name="connsiteY15" fmla="*/ 278107 h 321627"/>
                        <a:gd name="connsiteX16" fmla="*/ 178859 w 178858"/>
                        <a:gd name="connsiteY16" fmla="*/ 303052 h 321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78858" h="321627">
                          <a:moveTo>
                            <a:pt x="178859" y="303052"/>
                          </a:moveTo>
                          <a:cubicBezTo>
                            <a:pt x="165060" y="315259"/>
                            <a:pt x="143830" y="321628"/>
                            <a:pt x="123662" y="321628"/>
                          </a:cubicBezTo>
                          <a:cubicBezTo>
                            <a:pt x="74303" y="321628"/>
                            <a:pt x="46705" y="293499"/>
                            <a:pt x="46705" y="245201"/>
                          </a:cubicBezTo>
                          <a:lnTo>
                            <a:pt x="46705" y="87041"/>
                          </a:lnTo>
                          <a:lnTo>
                            <a:pt x="0" y="87041"/>
                          </a:lnTo>
                          <a:lnTo>
                            <a:pt x="0" y="57320"/>
                          </a:lnTo>
                          <a:lnTo>
                            <a:pt x="46705" y="57320"/>
                          </a:lnTo>
                          <a:lnTo>
                            <a:pt x="46705" y="0"/>
                          </a:lnTo>
                          <a:lnTo>
                            <a:pt x="82264" y="0"/>
                          </a:lnTo>
                          <a:lnTo>
                            <a:pt x="82264" y="57320"/>
                          </a:lnTo>
                          <a:lnTo>
                            <a:pt x="161875" y="57320"/>
                          </a:lnTo>
                          <a:lnTo>
                            <a:pt x="161875" y="87041"/>
                          </a:lnTo>
                          <a:lnTo>
                            <a:pt x="82264" y="87041"/>
                          </a:lnTo>
                          <a:lnTo>
                            <a:pt x="82264" y="243609"/>
                          </a:lnTo>
                          <a:cubicBezTo>
                            <a:pt x="82264" y="274392"/>
                            <a:pt x="98187" y="291375"/>
                            <a:pt x="127377" y="291375"/>
                          </a:cubicBezTo>
                          <a:cubicBezTo>
                            <a:pt x="141707" y="291375"/>
                            <a:pt x="156037" y="287130"/>
                            <a:pt x="166121" y="278107"/>
                          </a:cubicBezTo>
                          <a:lnTo>
                            <a:pt x="178859" y="303052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6FC66E49-A838-9C11-50D7-2ABC8E5F4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4250" y="936756"/>
                      <a:ext cx="132153" cy="264307"/>
                    </a:xfrm>
                    <a:custGeom>
                      <a:avLst/>
                      <a:gdLst>
                        <a:gd name="connsiteX0" fmla="*/ 132154 w 132153"/>
                        <a:gd name="connsiteY0" fmla="*/ 0 h 264307"/>
                        <a:gd name="connsiteX1" fmla="*/ 132154 w 132153"/>
                        <a:gd name="connsiteY1" fmla="*/ 34498 h 264307"/>
                        <a:gd name="connsiteX2" fmla="*/ 123662 w 132153"/>
                        <a:gd name="connsiteY2" fmla="*/ 33967 h 264307"/>
                        <a:gd name="connsiteX3" fmla="*/ 35559 w 132153"/>
                        <a:gd name="connsiteY3" fmla="*/ 130562 h 264307"/>
                        <a:gd name="connsiteX4" fmla="*/ 35559 w 132153"/>
                        <a:gd name="connsiteY4" fmla="*/ 264308 h 264307"/>
                        <a:gd name="connsiteX5" fmla="*/ 0 w 132153"/>
                        <a:gd name="connsiteY5" fmla="*/ 264308 h 264307"/>
                        <a:gd name="connsiteX6" fmla="*/ 0 w 132153"/>
                        <a:gd name="connsiteY6" fmla="*/ 2123 h 264307"/>
                        <a:gd name="connsiteX7" fmla="*/ 33967 w 132153"/>
                        <a:gd name="connsiteY7" fmla="*/ 2123 h 264307"/>
                        <a:gd name="connsiteX8" fmla="*/ 33967 w 132153"/>
                        <a:gd name="connsiteY8" fmla="*/ 53604 h 264307"/>
                        <a:gd name="connsiteX9" fmla="*/ 132154 w 132153"/>
                        <a:gd name="connsiteY9" fmla="*/ 0 h 2643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153" h="264307">
                          <a:moveTo>
                            <a:pt x="132154" y="0"/>
                          </a:moveTo>
                          <a:lnTo>
                            <a:pt x="132154" y="34498"/>
                          </a:lnTo>
                          <a:cubicBezTo>
                            <a:pt x="128969" y="34498"/>
                            <a:pt x="126316" y="33967"/>
                            <a:pt x="123662" y="33967"/>
                          </a:cubicBezTo>
                          <a:cubicBezTo>
                            <a:pt x="68996" y="33967"/>
                            <a:pt x="35559" y="68996"/>
                            <a:pt x="35559" y="130562"/>
                          </a:cubicBezTo>
                          <a:lnTo>
                            <a:pt x="35559" y="264308"/>
                          </a:lnTo>
                          <a:lnTo>
                            <a:pt x="0" y="264308"/>
                          </a:lnTo>
                          <a:lnTo>
                            <a:pt x="0" y="2123"/>
                          </a:lnTo>
                          <a:lnTo>
                            <a:pt x="33967" y="2123"/>
                          </a:lnTo>
                          <a:lnTo>
                            <a:pt x="33967" y="53604"/>
                          </a:lnTo>
                          <a:cubicBezTo>
                            <a:pt x="50420" y="18576"/>
                            <a:pt x="83857" y="0"/>
                            <a:pt x="132154" y="0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85F6832B-FFCB-3386-713A-03D33939C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2216" y="938879"/>
                      <a:ext cx="238301" cy="264838"/>
                    </a:xfrm>
                    <a:custGeom>
                      <a:avLst/>
                      <a:gdLst>
                        <a:gd name="connsiteX0" fmla="*/ 238302 w 238301"/>
                        <a:gd name="connsiteY0" fmla="*/ 0 h 264838"/>
                        <a:gd name="connsiteX1" fmla="*/ 238302 w 238301"/>
                        <a:gd name="connsiteY1" fmla="*/ 262185 h 264838"/>
                        <a:gd name="connsiteX2" fmla="*/ 204334 w 238301"/>
                        <a:gd name="connsiteY2" fmla="*/ 262185 h 264838"/>
                        <a:gd name="connsiteX3" fmla="*/ 204334 w 238301"/>
                        <a:gd name="connsiteY3" fmla="*/ 214418 h 264838"/>
                        <a:gd name="connsiteX4" fmla="*/ 110394 w 238301"/>
                        <a:gd name="connsiteY4" fmla="*/ 264839 h 264838"/>
                        <a:gd name="connsiteX5" fmla="*/ 0 w 238301"/>
                        <a:gd name="connsiteY5" fmla="*/ 152322 h 264838"/>
                        <a:gd name="connsiteX6" fmla="*/ 0 w 238301"/>
                        <a:gd name="connsiteY6" fmla="*/ 531 h 264838"/>
                        <a:gd name="connsiteX7" fmla="*/ 35559 w 238301"/>
                        <a:gd name="connsiteY7" fmla="*/ 531 h 264838"/>
                        <a:gd name="connsiteX8" fmla="*/ 35559 w 238301"/>
                        <a:gd name="connsiteY8" fmla="*/ 149138 h 264838"/>
                        <a:gd name="connsiteX9" fmla="*/ 114109 w 238301"/>
                        <a:gd name="connsiteY9" fmla="*/ 233525 h 264838"/>
                        <a:gd name="connsiteX10" fmla="*/ 203273 w 238301"/>
                        <a:gd name="connsiteY10" fmla="*/ 138523 h 264838"/>
                        <a:gd name="connsiteX11" fmla="*/ 203273 w 238301"/>
                        <a:gd name="connsiteY11" fmla="*/ 1061 h 264838"/>
                        <a:gd name="connsiteX12" fmla="*/ 238302 w 238301"/>
                        <a:gd name="connsiteY12" fmla="*/ 1061 h 264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8301" h="264838">
                          <a:moveTo>
                            <a:pt x="238302" y="0"/>
                          </a:moveTo>
                          <a:lnTo>
                            <a:pt x="238302" y="262185"/>
                          </a:lnTo>
                          <a:lnTo>
                            <a:pt x="204334" y="262185"/>
                          </a:lnTo>
                          <a:lnTo>
                            <a:pt x="204334" y="214418"/>
                          </a:lnTo>
                          <a:cubicBezTo>
                            <a:pt x="185758" y="246263"/>
                            <a:pt x="151791" y="264839"/>
                            <a:pt x="110394" y="264839"/>
                          </a:cubicBezTo>
                          <a:cubicBezTo>
                            <a:pt x="43520" y="264839"/>
                            <a:pt x="0" y="227687"/>
                            <a:pt x="0" y="152322"/>
                          </a:cubicBezTo>
                          <a:lnTo>
                            <a:pt x="0" y="531"/>
                          </a:lnTo>
                          <a:lnTo>
                            <a:pt x="35559" y="531"/>
                          </a:lnTo>
                          <a:lnTo>
                            <a:pt x="35559" y="149138"/>
                          </a:lnTo>
                          <a:cubicBezTo>
                            <a:pt x="35559" y="204865"/>
                            <a:pt x="64219" y="233525"/>
                            <a:pt x="114109" y="233525"/>
                          </a:cubicBezTo>
                          <a:cubicBezTo>
                            <a:pt x="168775" y="233525"/>
                            <a:pt x="203273" y="197965"/>
                            <a:pt x="203273" y="138523"/>
                          </a:cubicBezTo>
                          <a:lnTo>
                            <a:pt x="203273" y="1061"/>
                          </a:lnTo>
                          <a:lnTo>
                            <a:pt x="238302" y="1061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0BAD4A37-0127-E578-61E3-052619E51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144" y="936225"/>
                      <a:ext cx="214418" cy="266445"/>
                    </a:xfrm>
                    <a:custGeom>
                      <a:avLst/>
                      <a:gdLst>
                        <a:gd name="connsiteX0" fmla="*/ 0 w 214418"/>
                        <a:gd name="connsiteY0" fmla="*/ 234586 h 266445"/>
                        <a:gd name="connsiteX1" fmla="*/ 15922 w 214418"/>
                        <a:gd name="connsiteY1" fmla="*/ 206457 h 266445"/>
                        <a:gd name="connsiteX2" fmla="*/ 108801 w 214418"/>
                        <a:gd name="connsiteY2" fmla="*/ 235648 h 266445"/>
                        <a:gd name="connsiteX3" fmla="*/ 178859 w 214418"/>
                        <a:gd name="connsiteY3" fmla="*/ 192658 h 266445"/>
                        <a:gd name="connsiteX4" fmla="*/ 9023 w 214418"/>
                        <a:gd name="connsiteY4" fmla="*/ 74834 h 266445"/>
                        <a:gd name="connsiteX5" fmla="*/ 112517 w 214418"/>
                        <a:gd name="connsiteY5" fmla="*/ 0 h 266445"/>
                        <a:gd name="connsiteX6" fmla="*/ 205396 w 214418"/>
                        <a:gd name="connsiteY6" fmla="*/ 24414 h 266445"/>
                        <a:gd name="connsiteX7" fmla="*/ 190004 w 214418"/>
                        <a:gd name="connsiteY7" fmla="*/ 52543 h 266445"/>
                        <a:gd name="connsiteX8" fmla="*/ 113047 w 214418"/>
                        <a:gd name="connsiteY8" fmla="*/ 30252 h 266445"/>
                        <a:gd name="connsiteX9" fmla="*/ 44582 w 214418"/>
                        <a:gd name="connsiteY9" fmla="*/ 73773 h 266445"/>
                        <a:gd name="connsiteX10" fmla="*/ 214418 w 214418"/>
                        <a:gd name="connsiteY10" fmla="*/ 191597 h 266445"/>
                        <a:gd name="connsiteX11" fmla="*/ 106148 w 214418"/>
                        <a:gd name="connsiteY11" fmla="*/ 266431 h 266445"/>
                        <a:gd name="connsiteX12" fmla="*/ 0 w 214418"/>
                        <a:gd name="connsiteY12" fmla="*/ 234586 h 266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14418" h="266445">
                          <a:moveTo>
                            <a:pt x="0" y="234586"/>
                          </a:moveTo>
                          <a:lnTo>
                            <a:pt x="15922" y="206457"/>
                          </a:lnTo>
                          <a:cubicBezTo>
                            <a:pt x="36621" y="222910"/>
                            <a:pt x="72180" y="235648"/>
                            <a:pt x="108801" y="235648"/>
                          </a:cubicBezTo>
                          <a:cubicBezTo>
                            <a:pt x="158691" y="235648"/>
                            <a:pt x="178859" y="218664"/>
                            <a:pt x="178859" y="192658"/>
                          </a:cubicBezTo>
                          <a:cubicBezTo>
                            <a:pt x="178859" y="124193"/>
                            <a:pt x="9023" y="178328"/>
                            <a:pt x="9023" y="74834"/>
                          </a:cubicBezTo>
                          <a:cubicBezTo>
                            <a:pt x="9023" y="31844"/>
                            <a:pt x="45644" y="0"/>
                            <a:pt x="112517" y="0"/>
                          </a:cubicBezTo>
                          <a:cubicBezTo>
                            <a:pt x="146484" y="0"/>
                            <a:pt x="183105" y="9553"/>
                            <a:pt x="205396" y="24414"/>
                          </a:cubicBezTo>
                          <a:lnTo>
                            <a:pt x="190004" y="52543"/>
                          </a:lnTo>
                          <a:cubicBezTo>
                            <a:pt x="167183" y="36621"/>
                            <a:pt x="139584" y="30252"/>
                            <a:pt x="113047" y="30252"/>
                          </a:cubicBezTo>
                          <a:cubicBezTo>
                            <a:pt x="65812" y="30252"/>
                            <a:pt x="44582" y="48828"/>
                            <a:pt x="44582" y="73773"/>
                          </a:cubicBezTo>
                          <a:cubicBezTo>
                            <a:pt x="44582" y="144361"/>
                            <a:pt x="214418" y="91287"/>
                            <a:pt x="214418" y="191597"/>
                          </a:cubicBezTo>
                          <a:cubicBezTo>
                            <a:pt x="214418" y="236709"/>
                            <a:pt x="174613" y="266431"/>
                            <a:pt x="106148" y="266431"/>
                          </a:cubicBezTo>
                          <a:cubicBezTo>
                            <a:pt x="63158" y="266961"/>
                            <a:pt x="21230" y="253162"/>
                            <a:pt x="0" y="234586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A2733095-DD32-20D9-0559-5D45CA8DE5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31977" y="882090"/>
                      <a:ext cx="178858" cy="321627"/>
                    </a:xfrm>
                    <a:custGeom>
                      <a:avLst/>
                      <a:gdLst>
                        <a:gd name="connsiteX0" fmla="*/ 178859 w 178858"/>
                        <a:gd name="connsiteY0" fmla="*/ 303052 h 321627"/>
                        <a:gd name="connsiteX1" fmla="*/ 123662 w 178858"/>
                        <a:gd name="connsiteY1" fmla="*/ 321628 h 321627"/>
                        <a:gd name="connsiteX2" fmla="*/ 46705 w 178858"/>
                        <a:gd name="connsiteY2" fmla="*/ 245201 h 321627"/>
                        <a:gd name="connsiteX3" fmla="*/ 46705 w 178858"/>
                        <a:gd name="connsiteY3" fmla="*/ 87041 h 321627"/>
                        <a:gd name="connsiteX4" fmla="*/ 0 w 178858"/>
                        <a:gd name="connsiteY4" fmla="*/ 87041 h 321627"/>
                        <a:gd name="connsiteX5" fmla="*/ 0 w 178858"/>
                        <a:gd name="connsiteY5" fmla="*/ 57320 h 321627"/>
                        <a:gd name="connsiteX6" fmla="*/ 46705 w 178858"/>
                        <a:gd name="connsiteY6" fmla="*/ 57320 h 321627"/>
                        <a:gd name="connsiteX7" fmla="*/ 46705 w 178858"/>
                        <a:gd name="connsiteY7" fmla="*/ 0 h 321627"/>
                        <a:gd name="connsiteX8" fmla="*/ 82264 w 178858"/>
                        <a:gd name="connsiteY8" fmla="*/ 0 h 321627"/>
                        <a:gd name="connsiteX9" fmla="*/ 82264 w 178858"/>
                        <a:gd name="connsiteY9" fmla="*/ 57320 h 321627"/>
                        <a:gd name="connsiteX10" fmla="*/ 161875 w 178858"/>
                        <a:gd name="connsiteY10" fmla="*/ 57320 h 321627"/>
                        <a:gd name="connsiteX11" fmla="*/ 161875 w 178858"/>
                        <a:gd name="connsiteY11" fmla="*/ 87041 h 321627"/>
                        <a:gd name="connsiteX12" fmla="*/ 82264 w 178858"/>
                        <a:gd name="connsiteY12" fmla="*/ 87041 h 321627"/>
                        <a:gd name="connsiteX13" fmla="*/ 82264 w 178858"/>
                        <a:gd name="connsiteY13" fmla="*/ 243609 h 321627"/>
                        <a:gd name="connsiteX14" fmla="*/ 127377 w 178858"/>
                        <a:gd name="connsiteY14" fmla="*/ 291375 h 321627"/>
                        <a:gd name="connsiteX15" fmla="*/ 166121 w 178858"/>
                        <a:gd name="connsiteY15" fmla="*/ 278107 h 321627"/>
                        <a:gd name="connsiteX16" fmla="*/ 178859 w 178858"/>
                        <a:gd name="connsiteY16" fmla="*/ 303052 h 321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78858" h="321627">
                          <a:moveTo>
                            <a:pt x="178859" y="303052"/>
                          </a:moveTo>
                          <a:cubicBezTo>
                            <a:pt x="165060" y="315259"/>
                            <a:pt x="143830" y="321628"/>
                            <a:pt x="123662" y="321628"/>
                          </a:cubicBezTo>
                          <a:cubicBezTo>
                            <a:pt x="74303" y="321628"/>
                            <a:pt x="46705" y="293499"/>
                            <a:pt x="46705" y="245201"/>
                          </a:cubicBezTo>
                          <a:lnTo>
                            <a:pt x="46705" y="87041"/>
                          </a:lnTo>
                          <a:lnTo>
                            <a:pt x="0" y="87041"/>
                          </a:lnTo>
                          <a:lnTo>
                            <a:pt x="0" y="57320"/>
                          </a:lnTo>
                          <a:lnTo>
                            <a:pt x="46705" y="57320"/>
                          </a:lnTo>
                          <a:lnTo>
                            <a:pt x="46705" y="0"/>
                          </a:lnTo>
                          <a:lnTo>
                            <a:pt x="82264" y="0"/>
                          </a:lnTo>
                          <a:lnTo>
                            <a:pt x="82264" y="57320"/>
                          </a:lnTo>
                          <a:lnTo>
                            <a:pt x="161875" y="57320"/>
                          </a:lnTo>
                          <a:lnTo>
                            <a:pt x="161875" y="87041"/>
                          </a:lnTo>
                          <a:lnTo>
                            <a:pt x="82264" y="87041"/>
                          </a:lnTo>
                          <a:lnTo>
                            <a:pt x="82264" y="243609"/>
                          </a:lnTo>
                          <a:cubicBezTo>
                            <a:pt x="82264" y="274392"/>
                            <a:pt x="98187" y="291375"/>
                            <a:pt x="127377" y="291375"/>
                          </a:cubicBezTo>
                          <a:cubicBezTo>
                            <a:pt x="141707" y="291375"/>
                            <a:pt x="156037" y="287130"/>
                            <a:pt x="166121" y="278107"/>
                          </a:cubicBezTo>
                          <a:lnTo>
                            <a:pt x="178859" y="303052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DC4896CA-CD08-3E53-A9F8-D6E2C66FE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74524" y="936756"/>
                      <a:ext cx="265900" cy="360371"/>
                    </a:xfrm>
                    <a:custGeom>
                      <a:avLst/>
                      <a:gdLst>
                        <a:gd name="connsiteX0" fmla="*/ 265900 w 265900"/>
                        <a:gd name="connsiteY0" fmla="*/ 133215 h 360371"/>
                        <a:gd name="connsiteX1" fmla="*/ 135338 w 265900"/>
                        <a:gd name="connsiteY1" fmla="*/ 266431 h 360371"/>
                        <a:gd name="connsiteX2" fmla="*/ 35560 w 265900"/>
                        <a:gd name="connsiteY2" fmla="*/ 214418 h 360371"/>
                        <a:gd name="connsiteX3" fmla="*/ 35560 w 265900"/>
                        <a:gd name="connsiteY3" fmla="*/ 360371 h 360371"/>
                        <a:gd name="connsiteX4" fmla="*/ 0 w 265900"/>
                        <a:gd name="connsiteY4" fmla="*/ 360371 h 360371"/>
                        <a:gd name="connsiteX5" fmla="*/ 0 w 265900"/>
                        <a:gd name="connsiteY5" fmla="*/ 1592 h 360371"/>
                        <a:gd name="connsiteX6" fmla="*/ 33967 w 265900"/>
                        <a:gd name="connsiteY6" fmla="*/ 1592 h 360371"/>
                        <a:gd name="connsiteX7" fmla="*/ 33967 w 265900"/>
                        <a:gd name="connsiteY7" fmla="*/ 53604 h 360371"/>
                        <a:gd name="connsiteX8" fmla="*/ 134808 w 265900"/>
                        <a:gd name="connsiteY8" fmla="*/ 0 h 360371"/>
                        <a:gd name="connsiteX9" fmla="*/ 265900 w 265900"/>
                        <a:gd name="connsiteY9" fmla="*/ 133215 h 360371"/>
                        <a:gd name="connsiteX10" fmla="*/ 230871 w 265900"/>
                        <a:gd name="connsiteY10" fmla="*/ 133215 h 360371"/>
                        <a:gd name="connsiteX11" fmla="*/ 133215 w 265900"/>
                        <a:gd name="connsiteY11" fmla="*/ 31314 h 360371"/>
                        <a:gd name="connsiteX12" fmla="*/ 35560 w 265900"/>
                        <a:gd name="connsiteY12" fmla="*/ 133215 h 360371"/>
                        <a:gd name="connsiteX13" fmla="*/ 133215 w 265900"/>
                        <a:gd name="connsiteY13" fmla="*/ 235117 h 360371"/>
                        <a:gd name="connsiteX14" fmla="*/ 230871 w 265900"/>
                        <a:gd name="connsiteY14" fmla="*/ 133215 h 360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65900" h="360371">
                          <a:moveTo>
                            <a:pt x="265900" y="133215"/>
                          </a:moveTo>
                          <a:cubicBezTo>
                            <a:pt x="265900" y="212826"/>
                            <a:pt x="210172" y="266431"/>
                            <a:pt x="135338" y="266431"/>
                          </a:cubicBezTo>
                          <a:cubicBezTo>
                            <a:pt x="93410" y="266431"/>
                            <a:pt x="57850" y="248386"/>
                            <a:pt x="35560" y="214418"/>
                          </a:cubicBezTo>
                          <a:lnTo>
                            <a:pt x="35560" y="360371"/>
                          </a:lnTo>
                          <a:lnTo>
                            <a:pt x="0" y="360371"/>
                          </a:lnTo>
                          <a:lnTo>
                            <a:pt x="0" y="1592"/>
                          </a:lnTo>
                          <a:lnTo>
                            <a:pt x="33967" y="1592"/>
                          </a:lnTo>
                          <a:lnTo>
                            <a:pt x="33967" y="53604"/>
                          </a:lnTo>
                          <a:cubicBezTo>
                            <a:pt x="55197" y="18576"/>
                            <a:pt x="91818" y="0"/>
                            <a:pt x="134808" y="0"/>
                          </a:cubicBezTo>
                          <a:cubicBezTo>
                            <a:pt x="210172" y="0"/>
                            <a:pt x="265900" y="54135"/>
                            <a:pt x="265900" y="133215"/>
                          </a:cubicBezTo>
                          <a:close/>
                          <a:moveTo>
                            <a:pt x="230871" y="133215"/>
                          </a:moveTo>
                          <a:cubicBezTo>
                            <a:pt x="230871" y="72711"/>
                            <a:pt x="188412" y="31314"/>
                            <a:pt x="133215" y="31314"/>
                          </a:cubicBezTo>
                          <a:cubicBezTo>
                            <a:pt x="77488" y="31314"/>
                            <a:pt x="35560" y="72711"/>
                            <a:pt x="35560" y="133215"/>
                          </a:cubicBezTo>
                          <a:cubicBezTo>
                            <a:pt x="35560" y="194250"/>
                            <a:pt x="77488" y="235117"/>
                            <a:pt x="133215" y="235117"/>
                          </a:cubicBezTo>
                          <a:cubicBezTo>
                            <a:pt x="188412" y="235117"/>
                            <a:pt x="230871" y="194250"/>
                            <a:pt x="230871" y="133215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E058DD86-7923-527B-39CF-739D4D9E33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6598" y="937287"/>
                      <a:ext cx="254754" cy="266430"/>
                    </a:xfrm>
                    <a:custGeom>
                      <a:avLst/>
                      <a:gdLst>
                        <a:gd name="connsiteX0" fmla="*/ 254224 w 254754"/>
                        <a:gd name="connsiteY0" fmla="*/ 143830 h 266430"/>
                        <a:gd name="connsiteX1" fmla="*/ 35029 w 254754"/>
                        <a:gd name="connsiteY1" fmla="*/ 143830 h 266430"/>
                        <a:gd name="connsiteX2" fmla="*/ 137992 w 254754"/>
                        <a:gd name="connsiteY2" fmla="*/ 235117 h 266430"/>
                        <a:gd name="connsiteX3" fmla="*/ 218134 w 254754"/>
                        <a:gd name="connsiteY3" fmla="*/ 200619 h 266430"/>
                        <a:gd name="connsiteX4" fmla="*/ 238302 w 254754"/>
                        <a:gd name="connsiteY4" fmla="*/ 223441 h 266430"/>
                        <a:gd name="connsiteX5" fmla="*/ 137461 w 254754"/>
                        <a:gd name="connsiteY5" fmla="*/ 266431 h 266430"/>
                        <a:gd name="connsiteX6" fmla="*/ 0 w 254754"/>
                        <a:gd name="connsiteY6" fmla="*/ 133215 h 266430"/>
                        <a:gd name="connsiteX7" fmla="*/ 127908 w 254754"/>
                        <a:gd name="connsiteY7" fmla="*/ 0 h 266430"/>
                        <a:gd name="connsiteX8" fmla="*/ 254754 w 254754"/>
                        <a:gd name="connsiteY8" fmla="*/ 133215 h 266430"/>
                        <a:gd name="connsiteX9" fmla="*/ 254224 w 254754"/>
                        <a:gd name="connsiteY9" fmla="*/ 143830 h 266430"/>
                        <a:gd name="connsiteX10" fmla="*/ 35029 w 254754"/>
                        <a:gd name="connsiteY10" fmla="*/ 117293 h 266430"/>
                        <a:gd name="connsiteX11" fmla="*/ 220787 w 254754"/>
                        <a:gd name="connsiteY11" fmla="*/ 117293 h 266430"/>
                        <a:gd name="connsiteX12" fmla="*/ 127908 w 254754"/>
                        <a:gd name="connsiteY12" fmla="*/ 30252 h 266430"/>
                        <a:gd name="connsiteX13" fmla="*/ 35029 w 254754"/>
                        <a:gd name="connsiteY13" fmla="*/ 117293 h 2664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254754" h="266430">
                          <a:moveTo>
                            <a:pt x="254224" y="143830"/>
                          </a:moveTo>
                          <a:lnTo>
                            <a:pt x="35029" y="143830"/>
                          </a:lnTo>
                          <a:cubicBezTo>
                            <a:pt x="39275" y="198496"/>
                            <a:pt x="80672" y="235117"/>
                            <a:pt x="137992" y="235117"/>
                          </a:cubicBezTo>
                          <a:cubicBezTo>
                            <a:pt x="169836" y="235117"/>
                            <a:pt x="198496" y="223441"/>
                            <a:pt x="218134" y="200619"/>
                          </a:cubicBezTo>
                          <a:lnTo>
                            <a:pt x="238302" y="223441"/>
                          </a:lnTo>
                          <a:cubicBezTo>
                            <a:pt x="214949" y="251570"/>
                            <a:pt x="178328" y="266431"/>
                            <a:pt x="137461" y="266431"/>
                          </a:cubicBezTo>
                          <a:cubicBezTo>
                            <a:pt x="55728" y="266431"/>
                            <a:pt x="0" y="210703"/>
                            <a:pt x="0" y="133215"/>
                          </a:cubicBezTo>
                          <a:cubicBezTo>
                            <a:pt x="0" y="55728"/>
                            <a:pt x="54135" y="0"/>
                            <a:pt x="127908" y="0"/>
                          </a:cubicBezTo>
                          <a:cubicBezTo>
                            <a:pt x="201681" y="0"/>
                            <a:pt x="254754" y="54135"/>
                            <a:pt x="254754" y="133215"/>
                          </a:cubicBezTo>
                          <a:cubicBezTo>
                            <a:pt x="254754" y="135869"/>
                            <a:pt x="254224" y="139584"/>
                            <a:pt x="254224" y="143830"/>
                          </a:cubicBezTo>
                          <a:close/>
                          <a:moveTo>
                            <a:pt x="35029" y="117293"/>
                          </a:moveTo>
                          <a:lnTo>
                            <a:pt x="220787" y="117293"/>
                          </a:lnTo>
                          <a:cubicBezTo>
                            <a:pt x="216541" y="65812"/>
                            <a:pt x="178859" y="30252"/>
                            <a:pt x="127908" y="30252"/>
                          </a:cubicBezTo>
                          <a:cubicBezTo>
                            <a:pt x="76957" y="30252"/>
                            <a:pt x="39805" y="65812"/>
                            <a:pt x="35029" y="117293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4" name="Freeform: Shape 53">
                      <a:extLst>
                        <a:ext uri="{FF2B5EF4-FFF2-40B4-BE49-F238E27FC236}">
                          <a16:creationId xmlns:a16="http://schemas.microsoft.com/office/drawing/2014/main" id="{D06AE0E1-BC07-41B6-7F57-4D5B9F9520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86997" y="936756"/>
                      <a:ext cx="266430" cy="266430"/>
                    </a:xfrm>
                    <a:custGeom>
                      <a:avLst/>
                      <a:gdLst>
                        <a:gd name="connsiteX0" fmla="*/ 0 w 266430"/>
                        <a:gd name="connsiteY0" fmla="*/ 133215 h 266430"/>
                        <a:gd name="connsiteX1" fmla="*/ 133215 w 266430"/>
                        <a:gd name="connsiteY1" fmla="*/ 0 h 266430"/>
                        <a:gd name="connsiteX2" fmla="*/ 266430 w 266430"/>
                        <a:gd name="connsiteY2" fmla="*/ 133215 h 266430"/>
                        <a:gd name="connsiteX3" fmla="*/ 133215 w 266430"/>
                        <a:gd name="connsiteY3" fmla="*/ 266431 h 266430"/>
                        <a:gd name="connsiteX4" fmla="*/ 0 w 266430"/>
                        <a:gd name="connsiteY4" fmla="*/ 133215 h 266430"/>
                        <a:gd name="connsiteX5" fmla="*/ 230871 w 266430"/>
                        <a:gd name="connsiteY5" fmla="*/ 133215 h 266430"/>
                        <a:gd name="connsiteX6" fmla="*/ 133746 w 266430"/>
                        <a:gd name="connsiteY6" fmla="*/ 31314 h 266430"/>
                        <a:gd name="connsiteX7" fmla="*/ 36090 w 266430"/>
                        <a:gd name="connsiteY7" fmla="*/ 133215 h 266430"/>
                        <a:gd name="connsiteX8" fmla="*/ 133746 w 266430"/>
                        <a:gd name="connsiteY8" fmla="*/ 235117 h 266430"/>
                        <a:gd name="connsiteX9" fmla="*/ 230871 w 266430"/>
                        <a:gd name="connsiteY9" fmla="*/ 133215 h 2664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66430" h="266430">
                          <a:moveTo>
                            <a:pt x="0" y="133215"/>
                          </a:moveTo>
                          <a:cubicBezTo>
                            <a:pt x="0" y="55728"/>
                            <a:pt x="56789" y="0"/>
                            <a:pt x="133215" y="0"/>
                          </a:cubicBezTo>
                          <a:cubicBezTo>
                            <a:pt x="210172" y="0"/>
                            <a:pt x="266430" y="55197"/>
                            <a:pt x="266430" y="133215"/>
                          </a:cubicBezTo>
                          <a:cubicBezTo>
                            <a:pt x="266430" y="210703"/>
                            <a:pt x="210172" y="266431"/>
                            <a:pt x="133215" y="266431"/>
                          </a:cubicBezTo>
                          <a:cubicBezTo>
                            <a:pt x="56789" y="266431"/>
                            <a:pt x="0" y="210703"/>
                            <a:pt x="0" y="133215"/>
                          </a:cubicBezTo>
                          <a:close/>
                          <a:moveTo>
                            <a:pt x="230871" y="133215"/>
                          </a:moveTo>
                          <a:cubicBezTo>
                            <a:pt x="230871" y="72180"/>
                            <a:pt x="189473" y="31314"/>
                            <a:pt x="133746" y="31314"/>
                          </a:cubicBezTo>
                          <a:cubicBezTo>
                            <a:pt x="78018" y="31314"/>
                            <a:pt x="36090" y="72180"/>
                            <a:pt x="36090" y="133215"/>
                          </a:cubicBezTo>
                          <a:cubicBezTo>
                            <a:pt x="36090" y="194250"/>
                            <a:pt x="78018" y="235117"/>
                            <a:pt x="133746" y="235117"/>
                          </a:cubicBezTo>
                          <a:cubicBezTo>
                            <a:pt x="189473" y="235117"/>
                            <a:pt x="230871" y="194250"/>
                            <a:pt x="230871" y="133215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84C742B6-993F-25BC-9651-80F572CB8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5608" y="936756"/>
                      <a:ext cx="265899" cy="360371"/>
                    </a:xfrm>
                    <a:custGeom>
                      <a:avLst/>
                      <a:gdLst>
                        <a:gd name="connsiteX0" fmla="*/ 265900 w 265899"/>
                        <a:gd name="connsiteY0" fmla="*/ 133215 h 360371"/>
                        <a:gd name="connsiteX1" fmla="*/ 135338 w 265899"/>
                        <a:gd name="connsiteY1" fmla="*/ 266431 h 360371"/>
                        <a:gd name="connsiteX2" fmla="*/ 35560 w 265899"/>
                        <a:gd name="connsiteY2" fmla="*/ 214418 h 360371"/>
                        <a:gd name="connsiteX3" fmla="*/ 35560 w 265899"/>
                        <a:gd name="connsiteY3" fmla="*/ 360371 h 360371"/>
                        <a:gd name="connsiteX4" fmla="*/ 0 w 265899"/>
                        <a:gd name="connsiteY4" fmla="*/ 360371 h 360371"/>
                        <a:gd name="connsiteX5" fmla="*/ 0 w 265899"/>
                        <a:gd name="connsiteY5" fmla="*/ 1592 h 360371"/>
                        <a:gd name="connsiteX6" fmla="*/ 33967 w 265899"/>
                        <a:gd name="connsiteY6" fmla="*/ 1592 h 360371"/>
                        <a:gd name="connsiteX7" fmla="*/ 33967 w 265899"/>
                        <a:gd name="connsiteY7" fmla="*/ 53604 h 360371"/>
                        <a:gd name="connsiteX8" fmla="*/ 134807 w 265899"/>
                        <a:gd name="connsiteY8" fmla="*/ 0 h 360371"/>
                        <a:gd name="connsiteX9" fmla="*/ 265900 w 265899"/>
                        <a:gd name="connsiteY9" fmla="*/ 133215 h 360371"/>
                        <a:gd name="connsiteX10" fmla="*/ 230340 w 265899"/>
                        <a:gd name="connsiteY10" fmla="*/ 133215 h 360371"/>
                        <a:gd name="connsiteX11" fmla="*/ 132685 w 265899"/>
                        <a:gd name="connsiteY11" fmla="*/ 31314 h 360371"/>
                        <a:gd name="connsiteX12" fmla="*/ 35029 w 265899"/>
                        <a:gd name="connsiteY12" fmla="*/ 133215 h 360371"/>
                        <a:gd name="connsiteX13" fmla="*/ 132685 w 265899"/>
                        <a:gd name="connsiteY13" fmla="*/ 235117 h 360371"/>
                        <a:gd name="connsiteX14" fmla="*/ 230340 w 265899"/>
                        <a:gd name="connsiteY14" fmla="*/ 133215 h 360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65899" h="360371">
                          <a:moveTo>
                            <a:pt x="265900" y="133215"/>
                          </a:moveTo>
                          <a:cubicBezTo>
                            <a:pt x="265900" y="212826"/>
                            <a:pt x="210172" y="266431"/>
                            <a:pt x="135338" y="266431"/>
                          </a:cubicBezTo>
                          <a:cubicBezTo>
                            <a:pt x="93410" y="266431"/>
                            <a:pt x="57850" y="248386"/>
                            <a:pt x="35560" y="214418"/>
                          </a:cubicBezTo>
                          <a:lnTo>
                            <a:pt x="35560" y="360371"/>
                          </a:lnTo>
                          <a:lnTo>
                            <a:pt x="0" y="360371"/>
                          </a:lnTo>
                          <a:lnTo>
                            <a:pt x="0" y="1592"/>
                          </a:lnTo>
                          <a:lnTo>
                            <a:pt x="33967" y="1592"/>
                          </a:lnTo>
                          <a:lnTo>
                            <a:pt x="33967" y="53604"/>
                          </a:lnTo>
                          <a:cubicBezTo>
                            <a:pt x="55197" y="18576"/>
                            <a:pt x="91818" y="0"/>
                            <a:pt x="134807" y="0"/>
                          </a:cubicBezTo>
                          <a:cubicBezTo>
                            <a:pt x="209642" y="0"/>
                            <a:pt x="265900" y="54135"/>
                            <a:pt x="265900" y="133215"/>
                          </a:cubicBezTo>
                          <a:close/>
                          <a:moveTo>
                            <a:pt x="230340" y="133215"/>
                          </a:moveTo>
                          <a:cubicBezTo>
                            <a:pt x="230340" y="72711"/>
                            <a:pt x="187881" y="31314"/>
                            <a:pt x="132685" y="31314"/>
                          </a:cubicBezTo>
                          <a:cubicBezTo>
                            <a:pt x="76957" y="31314"/>
                            <a:pt x="35029" y="72711"/>
                            <a:pt x="35029" y="133215"/>
                          </a:cubicBezTo>
                          <a:cubicBezTo>
                            <a:pt x="35029" y="194250"/>
                            <a:pt x="76957" y="235117"/>
                            <a:pt x="132685" y="235117"/>
                          </a:cubicBezTo>
                          <a:cubicBezTo>
                            <a:pt x="187881" y="235117"/>
                            <a:pt x="230340" y="194250"/>
                            <a:pt x="230340" y="133215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6A00F551-D7C6-2E85-61D6-DACDE04342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63688" y="831139"/>
                      <a:ext cx="35559" cy="369924"/>
                    </a:xfrm>
                    <a:custGeom>
                      <a:avLst/>
                      <a:gdLst>
                        <a:gd name="connsiteX0" fmla="*/ 0 w 35559"/>
                        <a:gd name="connsiteY0" fmla="*/ 0 h 369924"/>
                        <a:gd name="connsiteX1" fmla="*/ 35559 w 35559"/>
                        <a:gd name="connsiteY1" fmla="*/ 0 h 369924"/>
                        <a:gd name="connsiteX2" fmla="*/ 35559 w 35559"/>
                        <a:gd name="connsiteY2" fmla="*/ 369925 h 369924"/>
                        <a:gd name="connsiteX3" fmla="*/ 0 w 35559"/>
                        <a:gd name="connsiteY3" fmla="*/ 369925 h 369924"/>
                        <a:gd name="connsiteX4" fmla="*/ 0 w 35559"/>
                        <a:gd name="connsiteY4" fmla="*/ 0 h 369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559" h="369924">
                          <a:moveTo>
                            <a:pt x="0" y="0"/>
                          </a:moveTo>
                          <a:lnTo>
                            <a:pt x="35559" y="0"/>
                          </a:lnTo>
                          <a:lnTo>
                            <a:pt x="35559" y="369925"/>
                          </a:lnTo>
                          <a:lnTo>
                            <a:pt x="0" y="36992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7" name="Freeform: Shape 56">
                      <a:extLst>
                        <a:ext uri="{FF2B5EF4-FFF2-40B4-BE49-F238E27FC236}">
                          <a16:creationId xmlns:a16="http://schemas.microsoft.com/office/drawing/2014/main" id="{A104BC7F-9439-29BF-00E9-4EBC991AF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428" y="937287"/>
                      <a:ext cx="254754" cy="266430"/>
                    </a:xfrm>
                    <a:custGeom>
                      <a:avLst/>
                      <a:gdLst>
                        <a:gd name="connsiteX0" fmla="*/ 254224 w 254754"/>
                        <a:gd name="connsiteY0" fmla="*/ 143830 h 266430"/>
                        <a:gd name="connsiteX1" fmla="*/ 35029 w 254754"/>
                        <a:gd name="connsiteY1" fmla="*/ 143830 h 266430"/>
                        <a:gd name="connsiteX2" fmla="*/ 137992 w 254754"/>
                        <a:gd name="connsiteY2" fmla="*/ 235117 h 266430"/>
                        <a:gd name="connsiteX3" fmla="*/ 218133 w 254754"/>
                        <a:gd name="connsiteY3" fmla="*/ 200619 h 266430"/>
                        <a:gd name="connsiteX4" fmla="*/ 238301 w 254754"/>
                        <a:gd name="connsiteY4" fmla="*/ 223441 h 266430"/>
                        <a:gd name="connsiteX5" fmla="*/ 137461 w 254754"/>
                        <a:gd name="connsiteY5" fmla="*/ 266431 h 266430"/>
                        <a:gd name="connsiteX6" fmla="*/ 0 w 254754"/>
                        <a:gd name="connsiteY6" fmla="*/ 133215 h 266430"/>
                        <a:gd name="connsiteX7" fmla="*/ 127908 w 254754"/>
                        <a:gd name="connsiteY7" fmla="*/ 0 h 266430"/>
                        <a:gd name="connsiteX8" fmla="*/ 254754 w 254754"/>
                        <a:gd name="connsiteY8" fmla="*/ 133215 h 266430"/>
                        <a:gd name="connsiteX9" fmla="*/ 254224 w 254754"/>
                        <a:gd name="connsiteY9" fmla="*/ 143830 h 266430"/>
                        <a:gd name="connsiteX10" fmla="*/ 35029 w 254754"/>
                        <a:gd name="connsiteY10" fmla="*/ 117293 h 266430"/>
                        <a:gd name="connsiteX11" fmla="*/ 220787 w 254754"/>
                        <a:gd name="connsiteY11" fmla="*/ 117293 h 266430"/>
                        <a:gd name="connsiteX12" fmla="*/ 127908 w 254754"/>
                        <a:gd name="connsiteY12" fmla="*/ 30252 h 266430"/>
                        <a:gd name="connsiteX13" fmla="*/ 35029 w 254754"/>
                        <a:gd name="connsiteY13" fmla="*/ 117293 h 2664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254754" h="266430">
                          <a:moveTo>
                            <a:pt x="254224" y="143830"/>
                          </a:moveTo>
                          <a:lnTo>
                            <a:pt x="35029" y="143830"/>
                          </a:lnTo>
                          <a:cubicBezTo>
                            <a:pt x="39274" y="198496"/>
                            <a:pt x="80672" y="235117"/>
                            <a:pt x="137992" y="235117"/>
                          </a:cubicBezTo>
                          <a:cubicBezTo>
                            <a:pt x="169836" y="235117"/>
                            <a:pt x="198496" y="223441"/>
                            <a:pt x="218133" y="200619"/>
                          </a:cubicBezTo>
                          <a:lnTo>
                            <a:pt x="238301" y="223441"/>
                          </a:lnTo>
                          <a:cubicBezTo>
                            <a:pt x="214949" y="251570"/>
                            <a:pt x="178328" y="266431"/>
                            <a:pt x="137461" y="266431"/>
                          </a:cubicBezTo>
                          <a:cubicBezTo>
                            <a:pt x="55728" y="266431"/>
                            <a:pt x="0" y="210703"/>
                            <a:pt x="0" y="133215"/>
                          </a:cubicBezTo>
                          <a:cubicBezTo>
                            <a:pt x="0" y="55728"/>
                            <a:pt x="54135" y="0"/>
                            <a:pt x="127908" y="0"/>
                          </a:cubicBezTo>
                          <a:cubicBezTo>
                            <a:pt x="201681" y="0"/>
                            <a:pt x="254754" y="54135"/>
                            <a:pt x="254754" y="133215"/>
                          </a:cubicBezTo>
                          <a:cubicBezTo>
                            <a:pt x="254754" y="135869"/>
                            <a:pt x="254224" y="139584"/>
                            <a:pt x="254224" y="143830"/>
                          </a:cubicBezTo>
                          <a:close/>
                          <a:moveTo>
                            <a:pt x="35029" y="117293"/>
                          </a:moveTo>
                          <a:lnTo>
                            <a:pt x="220787" y="117293"/>
                          </a:lnTo>
                          <a:cubicBezTo>
                            <a:pt x="216541" y="65812"/>
                            <a:pt x="178859" y="30252"/>
                            <a:pt x="127908" y="30252"/>
                          </a:cubicBezTo>
                          <a:cubicBezTo>
                            <a:pt x="76957" y="30252"/>
                            <a:pt x="39274" y="65812"/>
                            <a:pt x="35029" y="117293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28" name="Graphic 11">
                    <a:extLst>
                      <a:ext uri="{FF2B5EF4-FFF2-40B4-BE49-F238E27FC236}">
                        <a16:creationId xmlns:a16="http://schemas.microsoft.com/office/drawing/2014/main" id="{5D105408-763C-9730-54A8-E6218FDBB79F}"/>
                      </a:ext>
                    </a:extLst>
                  </p:cNvPr>
                  <p:cNvGrpSpPr/>
                  <p:nvPr/>
                </p:nvGrpSpPr>
                <p:grpSpPr>
                  <a:xfrm>
                    <a:off x="9566298" y="1360285"/>
                    <a:ext cx="1645289" cy="109862"/>
                    <a:chOff x="9566298" y="1360285"/>
                    <a:chExt cx="1645289" cy="109862"/>
                  </a:xfrm>
                  <a:grpFill/>
                </p:grpSpPr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70A4E8DB-839B-881F-6E0C-E69F37D3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66298" y="1362408"/>
                      <a:ext cx="78018" cy="83326"/>
                    </a:xfrm>
                    <a:custGeom>
                      <a:avLst/>
                      <a:gdLst>
                        <a:gd name="connsiteX0" fmla="*/ 68996 w 78018"/>
                        <a:gd name="connsiteY0" fmla="*/ 83326 h 83326"/>
                        <a:gd name="connsiteX1" fmla="*/ 60504 w 78018"/>
                        <a:gd name="connsiteY1" fmla="*/ 63158 h 83326"/>
                        <a:gd name="connsiteX2" fmla="*/ 16453 w 78018"/>
                        <a:gd name="connsiteY2" fmla="*/ 63158 h 83326"/>
                        <a:gd name="connsiteX3" fmla="*/ 7961 w 78018"/>
                        <a:gd name="connsiteY3" fmla="*/ 83326 h 83326"/>
                        <a:gd name="connsiteX4" fmla="*/ 0 w 78018"/>
                        <a:gd name="connsiteY4" fmla="*/ 83326 h 83326"/>
                        <a:gd name="connsiteX5" fmla="*/ 34498 w 78018"/>
                        <a:gd name="connsiteY5" fmla="*/ 0 h 83326"/>
                        <a:gd name="connsiteX6" fmla="*/ 43521 w 78018"/>
                        <a:gd name="connsiteY6" fmla="*/ 0 h 83326"/>
                        <a:gd name="connsiteX7" fmla="*/ 78019 w 78018"/>
                        <a:gd name="connsiteY7" fmla="*/ 83326 h 83326"/>
                        <a:gd name="connsiteX8" fmla="*/ 68996 w 78018"/>
                        <a:gd name="connsiteY8" fmla="*/ 83326 h 83326"/>
                        <a:gd name="connsiteX9" fmla="*/ 38744 w 78018"/>
                        <a:gd name="connsiteY9" fmla="*/ 6900 h 83326"/>
                        <a:gd name="connsiteX10" fmla="*/ 19107 w 78018"/>
                        <a:gd name="connsiteY10" fmla="*/ 55728 h 83326"/>
                        <a:gd name="connsiteX11" fmla="*/ 58381 w 78018"/>
                        <a:gd name="connsiteY11" fmla="*/ 55728 h 83326"/>
                        <a:gd name="connsiteX12" fmla="*/ 38744 w 78018"/>
                        <a:gd name="connsiteY12" fmla="*/ 6900 h 833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8018" h="83326">
                          <a:moveTo>
                            <a:pt x="68996" y="83326"/>
                          </a:moveTo>
                          <a:lnTo>
                            <a:pt x="60504" y="63158"/>
                          </a:lnTo>
                          <a:lnTo>
                            <a:pt x="16453" y="63158"/>
                          </a:lnTo>
                          <a:lnTo>
                            <a:pt x="7961" y="83326"/>
                          </a:lnTo>
                          <a:lnTo>
                            <a:pt x="0" y="83326"/>
                          </a:lnTo>
                          <a:lnTo>
                            <a:pt x="34498" y="0"/>
                          </a:lnTo>
                          <a:lnTo>
                            <a:pt x="43521" y="0"/>
                          </a:lnTo>
                          <a:lnTo>
                            <a:pt x="78019" y="83326"/>
                          </a:lnTo>
                          <a:lnTo>
                            <a:pt x="68996" y="83326"/>
                          </a:lnTo>
                          <a:close/>
                          <a:moveTo>
                            <a:pt x="38744" y="6900"/>
                          </a:moveTo>
                          <a:lnTo>
                            <a:pt x="19107" y="55728"/>
                          </a:lnTo>
                          <a:lnTo>
                            <a:pt x="58381" y="55728"/>
                          </a:lnTo>
                          <a:lnTo>
                            <a:pt x="38744" y="6900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0" name="Freeform: Shape 29">
                      <a:extLst>
                        <a:ext uri="{FF2B5EF4-FFF2-40B4-BE49-F238E27FC236}">
                          <a16:creationId xmlns:a16="http://schemas.microsoft.com/office/drawing/2014/main" id="{DFB7D1E5-04B1-6980-D5B4-C1C852B31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09597" y="1362408"/>
                      <a:ext cx="78549" cy="83326"/>
                    </a:xfrm>
                    <a:custGeom>
                      <a:avLst/>
                      <a:gdLst>
                        <a:gd name="connsiteX0" fmla="*/ 34498 w 78549"/>
                        <a:gd name="connsiteY0" fmla="*/ 83326 h 83326"/>
                        <a:gd name="connsiteX1" fmla="*/ 0 w 78549"/>
                        <a:gd name="connsiteY1" fmla="*/ 0 h 83326"/>
                        <a:gd name="connsiteX2" fmla="*/ 8492 w 78549"/>
                        <a:gd name="connsiteY2" fmla="*/ 0 h 83326"/>
                        <a:gd name="connsiteX3" fmla="*/ 39275 w 78549"/>
                        <a:gd name="connsiteY3" fmla="*/ 75896 h 83326"/>
                        <a:gd name="connsiteX4" fmla="*/ 70058 w 78549"/>
                        <a:gd name="connsiteY4" fmla="*/ 0 h 83326"/>
                        <a:gd name="connsiteX5" fmla="*/ 78549 w 78549"/>
                        <a:gd name="connsiteY5" fmla="*/ 0 h 83326"/>
                        <a:gd name="connsiteX6" fmla="*/ 44051 w 78549"/>
                        <a:gd name="connsiteY6" fmla="*/ 83326 h 83326"/>
                        <a:gd name="connsiteX7" fmla="*/ 34498 w 78549"/>
                        <a:gd name="connsiteY7" fmla="*/ 83326 h 833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8549" h="83326">
                          <a:moveTo>
                            <a:pt x="34498" y="83326"/>
                          </a:moveTo>
                          <a:lnTo>
                            <a:pt x="0" y="0"/>
                          </a:lnTo>
                          <a:lnTo>
                            <a:pt x="8492" y="0"/>
                          </a:lnTo>
                          <a:lnTo>
                            <a:pt x="39275" y="75896"/>
                          </a:lnTo>
                          <a:lnTo>
                            <a:pt x="70058" y="0"/>
                          </a:lnTo>
                          <a:lnTo>
                            <a:pt x="78549" y="0"/>
                          </a:lnTo>
                          <a:lnTo>
                            <a:pt x="44051" y="83326"/>
                          </a:lnTo>
                          <a:lnTo>
                            <a:pt x="34498" y="83326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BF43686B-ADA1-FF05-F7A6-28E390D13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5214" y="1362408"/>
                      <a:ext cx="68996" cy="83856"/>
                    </a:xfrm>
                    <a:custGeom>
                      <a:avLst/>
                      <a:gdLst>
                        <a:gd name="connsiteX0" fmla="*/ 0 w 68996"/>
                        <a:gd name="connsiteY0" fmla="*/ 83326 h 83856"/>
                        <a:gd name="connsiteX1" fmla="*/ 0 w 68996"/>
                        <a:gd name="connsiteY1" fmla="*/ 0 h 83856"/>
                        <a:gd name="connsiteX2" fmla="*/ 26537 w 68996"/>
                        <a:gd name="connsiteY2" fmla="*/ 0 h 83856"/>
                        <a:gd name="connsiteX3" fmla="*/ 68996 w 68996"/>
                        <a:gd name="connsiteY3" fmla="*/ 41928 h 83856"/>
                        <a:gd name="connsiteX4" fmla="*/ 26537 w 68996"/>
                        <a:gd name="connsiteY4" fmla="*/ 83857 h 83856"/>
                        <a:gd name="connsiteX5" fmla="*/ 0 w 68996"/>
                        <a:gd name="connsiteY5" fmla="*/ 83326 h 83856"/>
                        <a:gd name="connsiteX6" fmla="*/ 0 w 68996"/>
                        <a:gd name="connsiteY6" fmla="*/ 83326 h 83856"/>
                        <a:gd name="connsiteX7" fmla="*/ 61566 w 68996"/>
                        <a:gd name="connsiteY7" fmla="*/ 41398 h 83856"/>
                        <a:gd name="connsiteX8" fmla="*/ 27068 w 68996"/>
                        <a:gd name="connsiteY8" fmla="*/ 6369 h 83856"/>
                        <a:gd name="connsiteX9" fmla="*/ 7430 w 68996"/>
                        <a:gd name="connsiteY9" fmla="*/ 6369 h 83856"/>
                        <a:gd name="connsiteX10" fmla="*/ 7430 w 68996"/>
                        <a:gd name="connsiteY10" fmla="*/ 76957 h 83856"/>
                        <a:gd name="connsiteX11" fmla="*/ 27068 w 68996"/>
                        <a:gd name="connsiteY11" fmla="*/ 76957 h 83856"/>
                        <a:gd name="connsiteX12" fmla="*/ 61566 w 68996"/>
                        <a:gd name="connsiteY12" fmla="*/ 41398 h 83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8996" h="83856">
                          <a:moveTo>
                            <a:pt x="0" y="83326"/>
                          </a:moveTo>
                          <a:lnTo>
                            <a:pt x="0" y="0"/>
                          </a:lnTo>
                          <a:lnTo>
                            <a:pt x="26537" y="0"/>
                          </a:lnTo>
                          <a:cubicBezTo>
                            <a:pt x="52543" y="0"/>
                            <a:pt x="68996" y="19107"/>
                            <a:pt x="68996" y="41928"/>
                          </a:cubicBezTo>
                          <a:cubicBezTo>
                            <a:pt x="68996" y="64750"/>
                            <a:pt x="52543" y="83857"/>
                            <a:pt x="26537" y="83857"/>
                          </a:cubicBezTo>
                          <a:lnTo>
                            <a:pt x="0" y="83326"/>
                          </a:lnTo>
                          <a:lnTo>
                            <a:pt x="0" y="83326"/>
                          </a:lnTo>
                          <a:close/>
                          <a:moveTo>
                            <a:pt x="61566" y="41398"/>
                          </a:moveTo>
                          <a:cubicBezTo>
                            <a:pt x="61566" y="21760"/>
                            <a:pt x="48828" y="6369"/>
                            <a:pt x="27068" y="6369"/>
                          </a:cubicBezTo>
                          <a:lnTo>
                            <a:pt x="7430" y="6369"/>
                          </a:lnTo>
                          <a:lnTo>
                            <a:pt x="7430" y="76957"/>
                          </a:lnTo>
                          <a:lnTo>
                            <a:pt x="27068" y="76957"/>
                          </a:lnTo>
                          <a:cubicBezTo>
                            <a:pt x="48828" y="76957"/>
                            <a:pt x="61566" y="61035"/>
                            <a:pt x="61566" y="41398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D1626405-3978-9089-F37E-EC66C57BA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3932" y="1383638"/>
                      <a:ext cx="47766" cy="63688"/>
                    </a:xfrm>
                    <a:custGeom>
                      <a:avLst/>
                      <a:gdLst>
                        <a:gd name="connsiteX0" fmla="*/ 41398 w 47766"/>
                        <a:gd name="connsiteY0" fmla="*/ 62096 h 63688"/>
                        <a:gd name="connsiteX1" fmla="*/ 41398 w 47766"/>
                        <a:gd name="connsiteY1" fmla="*/ 55197 h 63688"/>
                        <a:gd name="connsiteX2" fmla="*/ 21230 w 47766"/>
                        <a:gd name="connsiteY2" fmla="*/ 63689 h 63688"/>
                        <a:gd name="connsiteX3" fmla="*/ 0 w 47766"/>
                        <a:gd name="connsiteY3" fmla="*/ 43521 h 63688"/>
                        <a:gd name="connsiteX4" fmla="*/ 21230 w 47766"/>
                        <a:gd name="connsiteY4" fmla="*/ 23352 h 63688"/>
                        <a:gd name="connsiteX5" fmla="*/ 41398 w 47766"/>
                        <a:gd name="connsiteY5" fmla="*/ 31844 h 63688"/>
                        <a:gd name="connsiteX6" fmla="*/ 41398 w 47766"/>
                        <a:gd name="connsiteY6" fmla="*/ 19107 h 63688"/>
                        <a:gd name="connsiteX7" fmla="*/ 24945 w 47766"/>
                        <a:gd name="connsiteY7" fmla="*/ 5307 h 63688"/>
                        <a:gd name="connsiteX8" fmla="*/ 5838 w 47766"/>
                        <a:gd name="connsiteY8" fmla="*/ 14330 h 63688"/>
                        <a:gd name="connsiteX9" fmla="*/ 2123 w 47766"/>
                        <a:gd name="connsiteY9" fmla="*/ 10084 h 63688"/>
                        <a:gd name="connsiteX10" fmla="*/ 25476 w 47766"/>
                        <a:gd name="connsiteY10" fmla="*/ 0 h 63688"/>
                        <a:gd name="connsiteX11" fmla="*/ 47766 w 47766"/>
                        <a:gd name="connsiteY11" fmla="*/ 19637 h 63688"/>
                        <a:gd name="connsiteX12" fmla="*/ 47766 w 47766"/>
                        <a:gd name="connsiteY12" fmla="*/ 62096 h 63688"/>
                        <a:gd name="connsiteX13" fmla="*/ 41398 w 47766"/>
                        <a:gd name="connsiteY13" fmla="*/ 62096 h 63688"/>
                        <a:gd name="connsiteX14" fmla="*/ 41398 w 47766"/>
                        <a:gd name="connsiteY14" fmla="*/ 62096 h 63688"/>
                        <a:gd name="connsiteX15" fmla="*/ 41398 w 47766"/>
                        <a:gd name="connsiteY15" fmla="*/ 49889 h 63688"/>
                        <a:gd name="connsiteX16" fmla="*/ 41398 w 47766"/>
                        <a:gd name="connsiteY16" fmla="*/ 36621 h 63688"/>
                        <a:gd name="connsiteX17" fmla="*/ 22822 w 47766"/>
                        <a:gd name="connsiteY17" fmla="*/ 28129 h 63688"/>
                        <a:gd name="connsiteX18" fmla="*/ 6369 w 47766"/>
                        <a:gd name="connsiteY18" fmla="*/ 43521 h 63688"/>
                        <a:gd name="connsiteX19" fmla="*/ 22822 w 47766"/>
                        <a:gd name="connsiteY19" fmla="*/ 58912 h 63688"/>
                        <a:gd name="connsiteX20" fmla="*/ 41398 w 47766"/>
                        <a:gd name="connsiteY20" fmla="*/ 49889 h 636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7766" h="63688">
                          <a:moveTo>
                            <a:pt x="41398" y="62096"/>
                          </a:moveTo>
                          <a:lnTo>
                            <a:pt x="41398" y="55197"/>
                          </a:lnTo>
                          <a:cubicBezTo>
                            <a:pt x="36090" y="61035"/>
                            <a:pt x="29191" y="63689"/>
                            <a:pt x="21230" y="63689"/>
                          </a:cubicBezTo>
                          <a:cubicBezTo>
                            <a:pt x="10615" y="63689"/>
                            <a:pt x="0" y="56789"/>
                            <a:pt x="0" y="43521"/>
                          </a:cubicBezTo>
                          <a:cubicBezTo>
                            <a:pt x="0" y="30252"/>
                            <a:pt x="10615" y="23352"/>
                            <a:pt x="21230" y="23352"/>
                          </a:cubicBezTo>
                          <a:cubicBezTo>
                            <a:pt x="29721" y="23352"/>
                            <a:pt x="36621" y="26006"/>
                            <a:pt x="41398" y="31844"/>
                          </a:cubicBezTo>
                          <a:lnTo>
                            <a:pt x="41398" y="19107"/>
                          </a:lnTo>
                          <a:cubicBezTo>
                            <a:pt x="41398" y="10084"/>
                            <a:pt x="33967" y="5307"/>
                            <a:pt x="24945" y="5307"/>
                          </a:cubicBezTo>
                          <a:cubicBezTo>
                            <a:pt x="17514" y="5307"/>
                            <a:pt x="11146" y="7961"/>
                            <a:pt x="5838" y="14330"/>
                          </a:cubicBezTo>
                          <a:lnTo>
                            <a:pt x="2123" y="10084"/>
                          </a:lnTo>
                          <a:cubicBezTo>
                            <a:pt x="8492" y="3184"/>
                            <a:pt x="15391" y="0"/>
                            <a:pt x="25476" y="0"/>
                          </a:cubicBezTo>
                          <a:cubicBezTo>
                            <a:pt x="38213" y="0"/>
                            <a:pt x="47766" y="5838"/>
                            <a:pt x="47766" y="19637"/>
                          </a:cubicBezTo>
                          <a:lnTo>
                            <a:pt x="47766" y="62096"/>
                          </a:lnTo>
                          <a:lnTo>
                            <a:pt x="41398" y="62096"/>
                          </a:lnTo>
                          <a:lnTo>
                            <a:pt x="41398" y="62096"/>
                          </a:lnTo>
                          <a:close/>
                          <a:moveTo>
                            <a:pt x="41398" y="49889"/>
                          </a:moveTo>
                          <a:lnTo>
                            <a:pt x="41398" y="36621"/>
                          </a:lnTo>
                          <a:cubicBezTo>
                            <a:pt x="37152" y="30783"/>
                            <a:pt x="30252" y="28129"/>
                            <a:pt x="22822" y="28129"/>
                          </a:cubicBezTo>
                          <a:cubicBezTo>
                            <a:pt x="12738" y="28129"/>
                            <a:pt x="6369" y="34498"/>
                            <a:pt x="6369" y="43521"/>
                          </a:cubicBezTo>
                          <a:cubicBezTo>
                            <a:pt x="6369" y="52543"/>
                            <a:pt x="13268" y="58912"/>
                            <a:pt x="22822" y="58912"/>
                          </a:cubicBezTo>
                          <a:cubicBezTo>
                            <a:pt x="30252" y="58381"/>
                            <a:pt x="37152" y="55728"/>
                            <a:pt x="41398" y="49889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0142DCB8-4804-A3B7-4799-1B51B2B78C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97258" y="1383638"/>
                      <a:ext cx="26536" cy="62096"/>
                    </a:xfrm>
                    <a:custGeom>
                      <a:avLst/>
                      <a:gdLst>
                        <a:gd name="connsiteX0" fmla="*/ 0 w 26536"/>
                        <a:gd name="connsiteY0" fmla="*/ 62096 h 62096"/>
                        <a:gd name="connsiteX1" fmla="*/ 0 w 26536"/>
                        <a:gd name="connsiteY1" fmla="*/ 1062 h 62096"/>
                        <a:gd name="connsiteX2" fmla="*/ 6369 w 26536"/>
                        <a:gd name="connsiteY2" fmla="*/ 1062 h 62096"/>
                        <a:gd name="connsiteX3" fmla="*/ 6369 w 26536"/>
                        <a:gd name="connsiteY3" fmla="*/ 11676 h 62096"/>
                        <a:gd name="connsiteX4" fmla="*/ 26537 w 26536"/>
                        <a:gd name="connsiteY4" fmla="*/ 0 h 62096"/>
                        <a:gd name="connsiteX5" fmla="*/ 26537 w 26536"/>
                        <a:gd name="connsiteY5" fmla="*/ 6900 h 62096"/>
                        <a:gd name="connsiteX6" fmla="*/ 23352 w 26536"/>
                        <a:gd name="connsiteY6" fmla="*/ 6369 h 62096"/>
                        <a:gd name="connsiteX7" fmla="*/ 6369 w 26536"/>
                        <a:gd name="connsiteY7" fmla="*/ 16984 h 62096"/>
                        <a:gd name="connsiteX8" fmla="*/ 6369 w 26536"/>
                        <a:gd name="connsiteY8" fmla="*/ 61035 h 62096"/>
                        <a:gd name="connsiteX9" fmla="*/ 0 w 26536"/>
                        <a:gd name="connsiteY9" fmla="*/ 62096 h 62096"/>
                        <a:gd name="connsiteX10" fmla="*/ 0 w 26536"/>
                        <a:gd name="connsiteY10" fmla="*/ 62096 h 62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6536" h="62096">
                          <a:moveTo>
                            <a:pt x="0" y="62096"/>
                          </a:moveTo>
                          <a:lnTo>
                            <a:pt x="0" y="1062"/>
                          </a:lnTo>
                          <a:lnTo>
                            <a:pt x="6369" y="1062"/>
                          </a:lnTo>
                          <a:lnTo>
                            <a:pt x="6369" y="11676"/>
                          </a:lnTo>
                          <a:cubicBezTo>
                            <a:pt x="11146" y="4777"/>
                            <a:pt x="18045" y="0"/>
                            <a:pt x="26537" y="0"/>
                          </a:cubicBezTo>
                          <a:lnTo>
                            <a:pt x="26537" y="6900"/>
                          </a:lnTo>
                          <a:cubicBezTo>
                            <a:pt x="25475" y="6369"/>
                            <a:pt x="24414" y="6369"/>
                            <a:pt x="23352" y="6369"/>
                          </a:cubicBezTo>
                          <a:cubicBezTo>
                            <a:pt x="16984" y="6369"/>
                            <a:pt x="9022" y="11676"/>
                            <a:pt x="6369" y="16984"/>
                          </a:cubicBezTo>
                          <a:lnTo>
                            <a:pt x="6369" y="61035"/>
                          </a:lnTo>
                          <a:lnTo>
                            <a:pt x="0" y="62096"/>
                          </a:lnTo>
                          <a:lnTo>
                            <a:pt x="0" y="62096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7B6AD8BD-4610-5B8E-9467-A8542676CA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43432" y="1367716"/>
                      <a:ext cx="32375" cy="79116"/>
                    </a:xfrm>
                    <a:custGeom>
                      <a:avLst/>
                      <a:gdLst>
                        <a:gd name="connsiteX0" fmla="*/ 10084 w 32375"/>
                        <a:gd name="connsiteY0" fmla="*/ 65812 h 79116"/>
                        <a:gd name="connsiteX1" fmla="*/ 10084 w 32375"/>
                        <a:gd name="connsiteY1" fmla="*/ 22291 h 79116"/>
                        <a:gd name="connsiteX2" fmla="*/ 0 w 32375"/>
                        <a:gd name="connsiteY2" fmla="*/ 22291 h 79116"/>
                        <a:gd name="connsiteX3" fmla="*/ 0 w 32375"/>
                        <a:gd name="connsiteY3" fmla="*/ 16453 h 79116"/>
                        <a:gd name="connsiteX4" fmla="*/ 10084 w 32375"/>
                        <a:gd name="connsiteY4" fmla="*/ 16453 h 79116"/>
                        <a:gd name="connsiteX5" fmla="*/ 10084 w 32375"/>
                        <a:gd name="connsiteY5" fmla="*/ 0 h 79116"/>
                        <a:gd name="connsiteX6" fmla="*/ 16984 w 32375"/>
                        <a:gd name="connsiteY6" fmla="*/ 0 h 79116"/>
                        <a:gd name="connsiteX7" fmla="*/ 16984 w 32375"/>
                        <a:gd name="connsiteY7" fmla="*/ 16453 h 79116"/>
                        <a:gd name="connsiteX8" fmla="*/ 29721 w 32375"/>
                        <a:gd name="connsiteY8" fmla="*/ 16453 h 79116"/>
                        <a:gd name="connsiteX9" fmla="*/ 29721 w 32375"/>
                        <a:gd name="connsiteY9" fmla="*/ 22291 h 79116"/>
                        <a:gd name="connsiteX10" fmla="*/ 16984 w 32375"/>
                        <a:gd name="connsiteY10" fmla="*/ 22291 h 79116"/>
                        <a:gd name="connsiteX11" fmla="*/ 16984 w 32375"/>
                        <a:gd name="connsiteY11" fmla="*/ 64750 h 79116"/>
                        <a:gd name="connsiteX12" fmla="*/ 23353 w 32375"/>
                        <a:gd name="connsiteY12" fmla="*/ 73242 h 79116"/>
                        <a:gd name="connsiteX13" fmla="*/ 30252 w 32375"/>
                        <a:gd name="connsiteY13" fmla="*/ 70588 h 79116"/>
                        <a:gd name="connsiteX14" fmla="*/ 32375 w 32375"/>
                        <a:gd name="connsiteY14" fmla="*/ 75365 h 79116"/>
                        <a:gd name="connsiteX15" fmla="*/ 21760 w 32375"/>
                        <a:gd name="connsiteY15" fmla="*/ 79080 h 79116"/>
                        <a:gd name="connsiteX16" fmla="*/ 10084 w 32375"/>
                        <a:gd name="connsiteY16" fmla="*/ 65812 h 791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2375" h="79116">
                          <a:moveTo>
                            <a:pt x="10084" y="65812"/>
                          </a:moveTo>
                          <a:lnTo>
                            <a:pt x="10084" y="22291"/>
                          </a:lnTo>
                          <a:lnTo>
                            <a:pt x="0" y="22291"/>
                          </a:lnTo>
                          <a:lnTo>
                            <a:pt x="0" y="16453"/>
                          </a:lnTo>
                          <a:lnTo>
                            <a:pt x="10084" y="16453"/>
                          </a:lnTo>
                          <a:lnTo>
                            <a:pt x="10084" y="0"/>
                          </a:lnTo>
                          <a:lnTo>
                            <a:pt x="16984" y="0"/>
                          </a:lnTo>
                          <a:lnTo>
                            <a:pt x="16984" y="16453"/>
                          </a:lnTo>
                          <a:lnTo>
                            <a:pt x="29721" y="16453"/>
                          </a:lnTo>
                          <a:lnTo>
                            <a:pt x="29721" y="22291"/>
                          </a:lnTo>
                          <a:lnTo>
                            <a:pt x="16984" y="22291"/>
                          </a:lnTo>
                          <a:lnTo>
                            <a:pt x="16984" y="64750"/>
                          </a:lnTo>
                          <a:cubicBezTo>
                            <a:pt x="16984" y="69527"/>
                            <a:pt x="19107" y="73242"/>
                            <a:pt x="23353" y="73242"/>
                          </a:cubicBezTo>
                          <a:cubicBezTo>
                            <a:pt x="26006" y="73242"/>
                            <a:pt x="28660" y="71650"/>
                            <a:pt x="30252" y="70588"/>
                          </a:cubicBezTo>
                          <a:lnTo>
                            <a:pt x="32375" y="75365"/>
                          </a:lnTo>
                          <a:cubicBezTo>
                            <a:pt x="30252" y="77488"/>
                            <a:pt x="27068" y="79080"/>
                            <a:pt x="21760" y="79080"/>
                          </a:cubicBezTo>
                          <a:cubicBezTo>
                            <a:pt x="13799" y="79611"/>
                            <a:pt x="10084" y="74303"/>
                            <a:pt x="10084" y="65812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26FA5450-0FDF-A4A3-A1F8-B275F65ED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46395" y="1360285"/>
                      <a:ext cx="73772" cy="86522"/>
                    </a:xfrm>
                    <a:custGeom>
                      <a:avLst/>
                      <a:gdLst>
                        <a:gd name="connsiteX0" fmla="*/ 0 w 73772"/>
                        <a:gd name="connsiteY0" fmla="*/ 43521 h 86522"/>
                        <a:gd name="connsiteX1" fmla="*/ 42459 w 73772"/>
                        <a:gd name="connsiteY1" fmla="*/ 0 h 86522"/>
                        <a:gd name="connsiteX2" fmla="*/ 73773 w 73772"/>
                        <a:gd name="connsiteY2" fmla="*/ 14330 h 86522"/>
                        <a:gd name="connsiteX3" fmla="*/ 68465 w 73772"/>
                        <a:gd name="connsiteY3" fmla="*/ 18045 h 86522"/>
                        <a:gd name="connsiteX4" fmla="*/ 42459 w 73772"/>
                        <a:gd name="connsiteY4" fmla="*/ 6369 h 86522"/>
                        <a:gd name="connsiteX5" fmla="*/ 7430 w 73772"/>
                        <a:gd name="connsiteY5" fmla="*/ 42990 h 86522"/>
                        <a:gd name="connsiteX6" fmla="*/ 42459 w 73772"/>
                        <a:gd name="connsiteY6" fmla="*/ 80142 h 86522"/>
                        <a:gd name="connsiteX7" fmla="*/ 66873 w 73772"/>
                        <a:gd name="connsiteY7" fmla="*/ 70058 h 86522"/>
                        <a:gd name="connsiteX8" fmla="*/ 66873 w 73772"/>
                        <a:gd name="connsiteY8" fmla="*/ 49889 h 86522"/>
                        <a:gd name="connsiteX9" fmla="*/ 35029 w 73772"/>
                        <a:gd name="connsiteY9" fmla="*/ 49889 h 86522"/>
                        <a:gd name="connsiteX10" fmla="*/ 35029 w 73772"/>
                        <a:gd name="connsiteY10" fmla="*/ 43521 h 86522"/>
                        <a:gd name="connsiteX11" fmla="*/ 73773 w 73772"/>
                        <a:gd name="connsiteY11" fmla="*/ 43521 h 86522"/>
                        <a:gd name="connsiteX12" fmla="*/ 73773 w 73772"/>
                        <a:gd name="connsiteY12" fmla="*/ 72711 h 86522"/>
                        <a:gd name="connsiteX13" fmla="*/ 41928 w 73772"/>
                        <a:gd name="connsiteY13" fmla="*/ 86510 h 86522"/>
                        <a:gd name="connsiteX14" fmla="*/ 0 w 73772"/>
                        <a:gd name="connsiteY14" fmla="*/ 43521 h 865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73772" h="86522">
                          <a:moveTo>
                            <a:pt x="0" y="43521"/>
                          </a:moveTo>
                          <a:cubicBezTo>
                            <a:pt x="0" y="17514"/>
                            <a:pt x="19106" y="0"/>
                            <a:pt x="42459" y="0"/>
                          </a:cubicBezTo>
                          <a:cubicBezTo>
                            <a:pt x="56258" y="0"/>
                            <a:pt x="66342" y="5307"/>
                            <a:pt x="73773" y="14330"/>
                          </a:cubicBezTo>
                          <a:lnTo>
                            <a:pt x="68465" y="18045"/>
                          </a:lnTo>
                          <a:cubicBezTo>
                            <a:pt x="62627" y="11146"/>
                            <a:pt x="53074" y="6369"/>
                            <a:pt x="42459" y="6369"/>
                          </a:cubicBezTo>
                          <a:cubicBezTo>
                            <a:pt x="22822" y="6369"/>
                            <a:pt x="7430" y="21760"/>
                            <a:pt x="7430" y="42990"/>
                          </a:cubicBezTo>
                          <a:cubicBezTo>
                            <a:pt x="7430" y="64750"/>
                            <a:pt x="22822" y="80142"/>
                            <a:pt x="42459" y="80142"/>
                          </a:cubicBezTo>
                          <a:cubicBezTo>
                            <a:pt x="53604" y="80142"/>
                            <a:pt x="62627" y="74834"/>
                            <a:pt x="66873" y="70058"/>
                          </a:cubicBezTo>
                          <a:lnTo>
                            <a:pt x="66873" y="49889"/>
                          </a:lnTo>
                          <a:lnTo>
                            <a:pt x="35029" y="49889"/>
                          </a:lnTo>
                          <a:lnTo>
                            <a:pt x="35029" y="43521"/>
                          </a:lnTo>
                          <a:lnTo>
                            <a:pt x="73773" y="43521"/>
                          </a:lnTo>
                          <a:lnTo>
                            <a:pt x="73773" y="72711"/>
                          </a:lnTo>
                          <a:cubicBezTo>
                            <a:pt x="66342" y="81203"/>
                            <a:pt x="55197" y="86510"/>
                            <a:pt x="41928" y="86510"/>
                          </a:cubicBezTo>
                          <a:cubicBezTo>
                            <a:pt x="19106" y="87041"/>
                            <a:pt x="0" y="69527"/>
                            <a:pt x="0" y="43521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B7E422C3-D427-6761-683A-4B659B0D82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53604" y="1383638"/>
                      <a:ext cx="26536" cy="62096"/>
                    </a:xfrm>
                    <a:custGeom>
                      <a:avLst/>
                      <a:gdLst>
                        <a:gd name="connsiteX0" fmla="*/ 0 w 26536"/>
                        <a:gd name="connsiteY0" fmla="*/ 62096 h 62096"/>
                        <a:gd name="connsiteX1" fmla="*/ 0 w 26536"/>
                        <a:gd name="connsiteY1" fmla="*/ 1062 h 62096"/>
                        <a:gd name="connsiteX2" fmla="*/ 6369 w 26536"/>
                        <a:gd name="connsiteY2" fmla="*/ 1062 h 62096"/>
                        <a:gd name="connsiteX3" fmla="*/ 6369 w 26536"/>
                        <a:gd name="connsiteY3" fmla="*/ 11676 h 62096"/>
                        <a:gd name="connsiteX4" fmla="*/ 26537 w 26536"/>
                        <a:gd name="connsiteY4" fmla="*/ 0 h 62096"/>
                        <a:gd name="connsiteX5" fmla="*/ 26537 w 26536"/>
                        <a:gd name="connsiteY5" fmla="*/ 6900 h 62096"/>
                        <a:gd name="connsiteX6" fmla="*/ 23352 w 26536"/>
                        <a:gd name="connsiteY6" fmla="*/ 6369 h 62096"/>
                        <a:gd name="connsiteX7" fmla="*/ 6369 w 26536"/>
                        <a:gd name="connsiteY7" fmla="*/ 16984 h 62096"/>
                        <a:gd name="connsiteX8" fmla="*/ 6369 w 26536"/>
                        <a:gd name="connsiteY8" fmla="*/ 61035 h 62096"/>
                        <a:gd name="connsiteX9" fmla="*/ 0 w 26536"/>
                        <a:gd name="connsiteY9" fmla="*/ 62096 h 62096"/>
                        <a:gd name="connsiteX10" fmla="*/ 0 w 26536"/>
                        <a:gd name="connsiteY10" fmla="*/ 62096 h 62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6536" h="62096">
                          <a:moveTo>
                            <a:pt x="0" y="62096"/>
                          </a:moveTo>
                          <a:lnTo>
                            <a:pt x="0" y="1062"/>
                          </a:lnTo>
                          <a:lnTo>
                            <a:pt x="6369" y="1062"/>
                          </a:lnTo>
                          <a:lnTo>
                            <a:pt x="6369" y="11676"/>
                          </a:lnTo>
                          <a:cubicBezTo>
                            <a:pt x="11146" y="4777"/>
                            <a:pt x="18045" y="0"/>
                            <a:pt x="26537" y="0"/>
                          </a:cubicBezTo>
                          <a:lnTo>
                            <a:pt x="26537" y="6900"/>
                          </a:lnTo>
                          <a:cubicBezTo>
                            <a:pt x="25476" y="6369"/>
                            <a:pt x="24414" y="6369"/>
                            <a:pt x="23352" y="6369"/>
                          </a:cubicBezTo>
                          <a:cubicBezTo>
                            <a:pt x="16984" y="6369"/>
                            <a:pt x="9023" y="11676"/>
                            <a:pt x="6369" y="16984"/>
                          </a:cubicBezTo>
                          <a:lnTo>
                            <a:pt x="6369" y="61035"/>
                          </a:lnTo>
                          <a:lnTo>
                            <a:pt x="0" y="62096"/>
                          </a:lnTo>
                          <a:lnTo>
                            <a:pt x="0" y="62096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1F6885CD-9C50-AF2C-CD4A-9F5DA205D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05086" y="1383107"/>
                      <a:ext cx="58381" cy="63702"/>
                    </a:xfrm>
                    <a:custGeom>
                      <a:avLst/>
                      <a:gdLst>
                        <a:gd name="connsiteX0" fmla="*/ 0 w 58381"/>
                        <a:gd name="connsiteY0" fmla="*/ 31844 h 63702"/>
                        <a:gd name="connsiteX1" fmla="*/ 29191 w 58381"/>
                        <a:gd name="connsiteY1" fmla="*/ 0 h 63702"/>
                        <a:gd name="connsiteX2" fmla="*/ 58381 w 58381"/>
                        <a:gd name="connsiteY2" fmla="*/ 31844 h 63702"/>
                        <a:gd name="connsiteX3" fmla="*/ 29191 w 58381"/>
                        <a:gd name="connsiteY3" fmla="*/ 63689 h 63702"/>
                        <a:gd name="connsiteX4" fmla="*/ 0 w 58381"/>
                        <a:gd name="connsiteY4" fmla="*/ 31844 h 63702"/>
                        <a:gd name="connsiteX5" fmla="*/ 51482 w 58381"/>
                        <a:gd name="connsiteY5" fmla="*/ 31844 h 63702"/>
                        <a:gd name="connsiteX6" fmla="*/ 29191 w 58381"/>
                        <a:gd name="connsiteY6" fmla="*/ 5838 h 63702"/>
                        <a:gd name="connsiteX7" fmla="*/ 6900 w 58381"/>
                        <a:gd name="connsiteY7" fmla="*/ 31844 h 63702"/>
                        <a:gd name="connsiteX8" fmla="*/ 29191 w 58381"/>
                        <a:gd name="connsiteY8" fmla="*/ 57851 h 63702"/>
                        <a:gd name="connsiteX9" fmla="*/ 51482 w 58381"/>
                        <a:gd name="connsiteY9" fmla="*/ 31844 h 637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8381" h="63702">
                          <a:moveTo>
                            <a:pt x="0" y="31844"/>
                          </a:moveTo>
                          <a:cubicBezTo>
                            <a:pt x="0" y="14330"/>
                            <a:pt x="11146" y="0"/>
                            <a:pt x="29191" y="0"/>
                          </a:cubicBezTo>
                          <a:cubicBezTo>
                            <a:pt x="46705" y="0"/>
                            <a:pt x="58381" y="13799"/>
                            <a:pt x="58381" y="31844"/>
                          </a:cubicBezTo>
                          <a:cubicBezTo>
                            <a:pt x="58381" y="49359"/>
                            <a:pt x="47236" y="63689"/>
                            <a:pt x="29191" y="63689"/>
                          </a:cubicBezTo>
                          <a:cubicBezTo>
                            <a:pt x="11146" y="64219"/>
                            <a:pt x="0" y="49890"/>
                            <a:pt x="0" y="31844"/>
                          </a:cubicBezTo>
                          <a:close/>
                          <a:moveTo>
                            <a:pt x="51482" y="31844"/>
                          </a:moveTo>
                          <a:cubicBezTo>
                            <a:pt x="51482" y="18576"/>
                            <a:pt x="43520" y="5838"/>
                            <a:pt x="29191" y="5838"/>
                          </a:cubicBezTo>
                          <a:cubicBezTo>
                            <a:pt x="15391" y="5838"/>
                            <a:pt x="6900" y="18576"/>
                            <a:pt x="6900" y="31844"/>
                          </a:cubicBezTo>
                          <a:cubicBezTo>
                            <a:pt x="6900" y="45644"/>
                            <a:pt x="14861" y="57851"/>
                            <a:pt x="29191" y="57851"/>
                          </a:cubicBezTo>
                          <a:cubicBezTo>
                            <a:pt x="43520" y="58381"/>
                            <a:pt x="51482" y="45644"/>
                            <a:pt x="51482" y="31844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37B2FEAB-E6E9-BB63-890F-31B8DDCEC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95311" y="1385230"/>
                      <a:ext cx="46704" cy="62096"/>
                    </a:xfrm>
                    <a:custGeom>
                      <a:avLst/>
                      <a:gdLst>
                        <a:gd name="connsiteX0" fmla="*/ 40867 w 46704"/>
                        <a:gd name="connsiteY0" fmla="*/ 60504 h 62096"/>
                        <a:gd name="connsiteX1" fmla="*/ 40867 w 46704"/>
                        <a:gd name="connsiteY1" fmla="*/ 51482 h 62096"/>
                        <a:gd name="connsiteX2" fmla="*/ 19107 w 46704"/>
                        <a:gd name="connsiteY2" fmla="*/ 62096 h 62096"/>
                        <a:gd name="connsiteX3" fmla="*/ 0 w 46704"/>
                        <a:gd name="connsiteY3" fmla="*/ 42459 h 62096"/>
                        <a:gd name="connsiteX4" fmla="*/ 0 w 46704"/>
                        <a:gd name="connsiteY4" fmla="*/ 0 h 62096"/>
                        <a:gd name="connsiteX5" fmla="*/ 6369 w 46704"/>
                        <a:gd name="connsiteY5" fmla="*/ 0 h 62096"/>
                        <a:gd name="connsiteX6" fmla="*/ 6369 w 46704"/>
                        <a:gd name="connsiteY6" fmla="*/ 41398 h 62096"/>
                        <a:gd name="connsiteX7" fmla="*/ 20699 w 46704"/>
                        <a:gd name="connsiteY7" fmla="*/ 56789 h 62096"/>
                        <a:gd name="connsiteX8" fmla="*/ 40336 w 46704"/>
                        <a:gd name="connsiteY8" fmla="*/ 46705 h 62096"/>
                        <a:gd name="connsiteX9" fmla="*/ 40336 w 46704"/>
                        <a:gd name="connsiteY9" fmla="*/ 531 h 62096"/>
                        <a:gd name="connsiteX10" fmla="*/ 46705 w 46704"/>
                        <a:gd name="connsiteY10" fmla="*/ 531 h 62096"/>
                        <a:gd name="connsiteX11" fmla="*/ 46705 w 46704"/>
                        <a:gd name="connsiteY11" fmla="*/ 61566 h 62096"/>
                        <a:gd name="connsiteX12" fmla="*/ 40336 w 46704"/>
                        <a:gd name="connsiteY12" fmla="*/ 61566 h 62096"/>
                        <a:gd name="connsiteX13" fmla="*/ 40867 w 46704"/>
                        <a:gd name="connsiteY13" fmla="*/ 60504 h 62096"/>
                        <a:gd name="connsiteX14" fmla="*/ 40867 w 46704"/>
                        <a:gd name="connsiteY14" fmla="*/ 60504 h 62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6704" h="62096">
                          <a:moveTo>
                            <a:pt x="40867" y="60504"/>
                          </a:moveTo>
                          <a:lnTo>
                            <a:pt x="40867" y="51482"/>
                          </a:lnTo>
                          <a:cubicBezTo>
                            <a:pt x="36090" y="56789"/>
                            <a:pt x="27598" y="62096"/>
                            <a:pt x="19107" y="62096"/>
                          </a:cubicBezTo>
                          <a:cubicBezTo>
                            <a:pt x="6369" y="62096"/>
                            <a:pt x="0" y="56258"/>
                            <a:pt x="0" y="42459"/>
                          </a:cubicBezTo>
                          <a:lnTo>
                            <a:pt x="0" y="0"/>
                          </a:lnTo>
                          <a:lnTo>
                            <a:pt x="6369" y="0"/>
                          </a:lnTo>
                          <a:lnTo>
                            <a:pt x="6369" y="41398"/>
                          </a:lnTo>
                          <a:cubicBezTo>
                            <a:pt x="6369" y="53074"/>
                            <a:pt x="12207" y="56789"/>
                            <a:pt x="20699" y="56789"/>
                          </a:cubicBezTo>
                          <a:cubicBezTo>
                            <a:pt x="28129" y="56789"/>
                            <a:pt x="36621" y="52012"/>
                            <a:pt x="40336" y="46705"/>
                          </a:cubicBezTo>
                          <a:lnTo>
                            <a:pt x="40336" y="531"/>
                          </a:lnTo>
                          <a:lnTo>
                            <a:pt x="46705" y="531"/>
                          </a:lnTo>
                          <a:lnTo>
                            <a:pt x="46705" y="61566"/>
                          </a:lnTo>
                          <a:lnTo>
                            <a:pt x="40336" y="61566"/>
                          </a:lnTo>
                          <a:lnTo>
                            <a:pt x="40867" y="60504"/>
                          </a:lnTo>
                          <a:lnTo>
                            <a:pt x="40867" y="60504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DA2F7CCA-9EEB-EFD6-1CF7-B76E69B2DD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78637" y="1383638"/>
                      <a:ext cx="54666" cy="84918"/>
                    </a:xfrm>
                    <a:custGeom>
                      <a:avLst/>
                      <a:gdLst>
                        <a:gd name="connsiteX0" fmla="*/ 6369 w 54666"/>
                        <a:gd name="connsiteY0" fmla="*/ 52012 h 84918"/>
                        <a:gd name="connsiteX1" fmla="*/ 6369 w 54666"/>
                        <a:gd name="connsiteY1" fmla="*/ 84918 h 84918"/>
                        <a:gd name="connsiteX2" fmla="*/ 0 w 54666"/>
                        <a:gd name="connsiteY2" fmla="*/ 84918 h 84918"/>
                        <a:gd name="connsiteX3" fmla="*/ 0 w 54666"/>
                        <a:gd name="connsiteY3" fmla="*/ 1592 h 84918"/>
                        <a:gd name="connsiteX4" fmla="*/ 6369 w 54666"/>
                        <a:gd name="connsiteY4" fmla="*/ 1592 h 84918"/>
                        <a:gd name="connsiteX5" fmla="*/ 6369 w 54666"/>
                        <a:gd name="connsiteY5" fmla="*/ 11146 h 84918"/>
                        <a:gd name="connsiteX6" fmla="*/ 27598 w 54666"/>
                        <a:gd name="connsiteY6" fmla="*/ 0 h 84918"/>
                        <a:gd name="connsiteX7" fmla="*/ 54666 w 54666"/>
                        <a:gd name="connsiteY7" fmla="*/ 31844 h 84918"/>
                        <a:gd name="connsiteX8" fmla="*/ 27598 w 54666"/>
                        <a:gd name="connsiteY8" fmla="*/ 63689 h 84918"/>
                        <a:gd name="connsiteX9" fmla="*/ 6369 w 54666"/>
                        <a:gd name="connsiteY9" fmla="*/ 52012 h 84918"/>
                        <a:gd name="connsiteX10" fmla="*/ 47236 w 54666"/>
                        <a:gd name="connsiteY10" fmla="*/ 31314 h 84918"/>
                        <a:gd name="connsiteX11" fmla="*/ 26006 w 54666"/>
                        <a:gd name="connsiteY11" fmla="*/ 5307 h 84918"/>
                        <a:gd name="connsiteX12" fmla="*/ 6369 w 54666"/>
                        <a:gd name="connsiteY12" fmla="*/ 15922 h 84918"/>
                        <a:gd name="connsiteX13" fmla="*/ 6369 w 54666"/>
                        <a:gd name="connsiteY13" fmla="*/ 46174 h 84918"/>
                        <a:gd name="connsiteX14" fmla="*/ 26006 w 54666"/>
                        <a:gd name="connsiteY14" fmla="*/ 57320 h 84918"/>
                        <a:gd name="connsiteX15" fmla="*/ 47236 w 54666"/>
                        <a:gd name="connsiteY15" fmla="*/ 31314 h 849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54666" h="84918">
                          <a:moveTo>
                            <a:pt x="6369" y="52012"/>
                          </a:moveTo>
                          <a:lnTo>
                            <a:pt x="6369" y="84918"/>
                          </a:lnTo>
                          <a:lnTo>
                            <a:pt x="0" y="84918"/>
                          </a:lnTo>
                          <a:lnTo>
                            <a:pt x="0" y="1592"/>
                          </a:lnTo>
                          <a:lnTo>
                            <a:pt x="6369" y="1592"/>
                          </a:lnTo>
                          <a:lnTo>
                            <a:pt x="6369" y="11146"/>
                          </a:lnTo>
                          <a:cubicBezTo>
                            <a:pt x="10615" y="4777"/>
                            <a:pt x="18045" y="0"/>
                            <a:pt x="27598" y="0"/>
                          </a:cubicBezTo>
                          <a:cubicBezTo>
                            <a:pt x="44051" y="0"/>
                            <a:pt x="54666" y="12738"/>
                            <a:pt x="54666" y="31844"/>
                          </a:cubicBezTo>
                          <a:cubicBezTo>
                            <a:pt x="54666" y="50951"/>
                            <a:pt x="43521" y="63689"/>
                            <a:pt x="27598" y="63689"/>
                          </a:cubicBezTo>
                          <a:cubicBezTo>
                            <a:pt x="18576" y="63689"/>
                            <a:pt x="10615" y="58912"/>
                            <a:pt x="6369" y="52012"/>
                          </a:cubicBezTo>
                          <a:close/>
                          <a:moveTo>
                            <a:pt x="47236" y="31314"/>
                          </a:moveTo>
                          <a:cubicBezTo>
                            <a:pt x="47236" y="16984"/>
                            <a:pt x="39805" y="5307"/>
                            <a:pt x="26006" y="5307"/>
                          </a:cubicBezTo>
                          <a:cubicBezTo>
                            <a:pt x="17514" y="5307"/>
                            <a:pt x="9553" y="10084"/>
                            <a:pt x="6369" y="15922"/>
                          </a:cubicBezTo>
                          <a:lnTo>
                            <a:pt x="6369" y="46174"/>
                          </a:lnTo>
                          <a:cubicBezTo>
                            <a:pt x="10084" y="52012"/>
                            <a:pt x="18045" y="57320"/>
                            <a:pt x="26006" y="57320"/>
                          </a:cubicBezTo>
                          <a:cubicBezTo>
                            <a:pt x="39805" y="57850"/>
                            <a:pt x="47236" y="46174"/>
                            <a:pt x="47236" y="31314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2CC7BC00-EE32-7100-E9A9-356E3B75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09199" y="1360285"/>
                      <a:ext cx="73242" cy="86522"/>
                    </a:xfrm>
                    <a:custGeom>
                      <a:avLst/>
                      <a:gdLst>
                        <a:gd name="connsiteX0" fmla="*/ 0 w 73242"/>
                        <a:gd name="connsiteY0" fmla="*/ 43521 h 86522"/>
                        <a:gd name="connsiteX1" fmla="*/ 42459 w 73242"/>
                        <a:gd name="connsiteY1" fmla="*/ 0 h 86522"/>
                        <a:gd name="connsiteX2" fmla="*/ 73242 w 73242"/>
                        <a:gd name="connsiteY2" fmla="*/ 14861 h 86522"/>
                        <a:gd name="connsiteX3" fmla="*/ 66873 w 73242"/>
                        <a:gd name="connsiteY3" fmla="*/ 18576 h 86522"/>
                        <a:gd name="connsiteX4" fmla="*/ 42459 w 73242"/>
                        <a:gd name="connsiteY4" fmla="*/ 6369 h 86522"/>
                        <a:gd name="connsiteX5" fmla="*/ 7430 w 73242"/>
                        <a:gd name="connsiteY5" fmla="*/ 42990 h 86522"/>
                        <a:gd name="connsiteX6" fmla="*/ 42459 w 73242"/>
                        <a:gd name="connsiteY6" fmla="*/ 79611 h 86522"/>
                        <a:gd name="connsiteX7" fmla="*/ 66873 w 73242"/>
                        <a:gd name="connsiteY7" fmla="*/ 67404 h 86522"/>
                        <a:gd name="connsiteX8" fmla="*/ 73242 w 73242"/>
                        <a:gd name="connsiteY8" fmla="*/ 71119 h 86522"/>
                        <a:gd name="connsiteX9" fmla="*/ 42459 w 73242"/>
                        <a:gd name="connsiteY9" fmla="*/ 86510 h 86522"/>
                        <a:gd name="connsiteX10" fmla="*/ 0 w 73242"/>
                        <a:gd name="connsiteY10" fmla="*/ 43521 h 865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3242" h="86522">
                          <a:moveTo>
                            <a:pt x="0" y="43521"/>
                          </a:moveTo>
                          <a:cubicBezTo>
                            <a:pt x="0" y="17514"/>
                            <a:pt x="18576" y="0"/>
                            <a:pt x="42459" y="0"/>
                          </a:cubicBezTo>
                          <a:cubicBezTo>
                            <a:pt x="55728" y="0"/>
                            <a:pt x="65812" y="5838"/>
                            <a:pt x="73242" y="14861"/>
                          </a:cubicBezTo>
                          <a:lnTo>
                            <a:pt x="66873" y="18576"/>
                          </a:lnTo>
                          <a:cubicBezTo>
                            <a:pt x="61566" y="11146"/>
                            <a:pt x="52543" y="6369"/>
                            <a:pt x="42459" y="6369"/>
                          </a:cubicBezTo>
                          <a:cubicBezTo>
                            <a:pt x="22822" y="6369"/>
                            <a:pt x="7430" y="21760"/>
                            <a:pt x="7430" y="42990"/>
                          </a:cubicBezTo>
                          <a:cubicBezTo>
                            <a:pt x="7430" y="64750"/>
                            <a:pt x="22822" y="79611"/>
                            <a:pt x="42459" y="79611"/>
                          </a:cubicBezTo>
                          <a:cubicBezTo>
                            <a:pt x="52543" y="79611"/>
                            <a:pt x="61566" y="74834"/>
                            <a:pt x="66873" y="67404"/>
                          </a:cubicBezTo>
                          <a:lnTo>
                            <a:pt x="73242" y="71119"/>
                          </a:lnTo>
                          <a:cubicBezTo>
                            <a:pt x="65812" y="80142"/>
                            <a:pt x="56258" y="86510"/>
                            <a:pt x="42459" y="86510"/>
                          </a:cubicBezTo>
                          <a:cubicBezTo>
                            <a:pt x="18576" y="87041"/>
                            <a:pt x="0" y="69527"/>
                            <a:pt x="0" y="43521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7F39CD0E-9AF3-9012-0F69-DD3AA68EF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7916" y="1383107"/>
                      <a:ext cx="58381" cy="63702"/>
                    </a:xfrm>
                    <a:custGeom>
                      <a:avLst/>
                      <a:gdLst>
                        <a:gd name="connsiteX0" fmla="*/ 0 w 58381"/>
                        <a:gd name="connsiteY0" fmla="*/ 31844 h 63702"/>
                        <a:gd name="connsiteX1" fmla="*/ 29191 w 58381"/>
                        <a:gd name="connsiteY1" fmla="*/ 0 h 63702"/>
                        <a:gd name="connsiteX2" fmla="*/ 58381 w 58381"/>
                        <a:gd name="connsiteY2" fmla="*/ 31844 h 63702"/>
                        <a:gd name="connsiteX3" fmla="*/ 29191 w 58381"/>
                        <a:gd name="connsiteY3" fmla="*/ 63689 h 63702"/>
                        <a:gd name="connsiteX4" fmla="*/ 0 w 58381"/>
                        <a:gd name="connsiteY4" fmla="*/ 31844 h 63702"/>
                        <a:gd name="connsiteX5" fmla="*/ 50951 w 58381"/>
                        <a:gd name="connsiteY5" fmla="*/ 31844 h 63702"/>
                        <a:gd name="connsiteX6" fmla="*/ 28660 w 58381"/>
                        <a:gd name="connsiteY6" fmla="*/ 5838 h 63702"/>
                        <a:gd name="connsiteX7" fmla="*/ 6369 w 58381"/>
                        <a:gd name="connsiteY7" fmla="*/ 31844 h 63702"/>
                        <a:gd name="connsiteX8" fmla="*/ 28660 w 58381"/>
                        <a:gd name="connsiteY8" fmla="*/ 57851 h 63702"/>
                        <a:gd name="connsiteX9" fmla="*/ 50951 w 58381"/>
                        <a:gd name="connsiteY9" fmla="*/ 31844 h 637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8381" h="63702">
                          <a:moveTo>
                            <a:pt x="0" y="31844"/>
                          </a:moveTo>
                          <a:cubicBezTo>
                            <a:pt x="0" y="14330"/>
                            <a:pt x="11145" y="0"/>
                            <a:pt x="29191" y="0"/>
                          </a:cubicBezTo>
                          <a:cubicBezTo>
                            <a:pt x="47236" y="0"/>
                            <a:pt x="58381" y="13799"/>
                            <a:pt x="58381" y="31844"/>
                          </a:cubicBezTo>
                          <a:cubicBezTo>
                            <a:pt x="58381" y="49359"/>
                            <a:pt x="47236" y="63689"/>
                            <a:pt x="29191" y="63689"/>
                          </a:cubicBezTo>
                          <a:cubicBezTo>
                            <a:pt x="11145" y="64219"/>
                            <a:pt x="0" y="49890"/>
                            <a:pt x="0" y="31844"/>
                          </a:cubicBezTo>
                          <a:close/>
                          <a:moveTo>
                            <a:pt x="50951" y="31844"/>
                          </a:moveTo>
                          <a:cubicBezTo>
                            <a:pt x="50951" y="18576"/>
                            <a:pt x="42990" y="5838"/>
                            <a:pt x="28660" y="5838"/>
                          </a:cubicBezTo>
                          <a:cubicBezTo>
                            <a:pt x="14861" y="5838"/>
                            <a:pt x="6369" y="18576"/>
                            <a:pt x="6369" y="31844"/>
                          </a:cubicBezTo>
                          <a:cubicBezTo>
                            <a:pt x="6369" y="45644"/>
                            <a:pt x="14330" y="57851"/>
                            <a:pt x="28660" y="57851"/>
                          </a:cubicBezTo>
                          <a:cubicBezTo>
                            <a:pt x="42990" y="58381"/>
                            <a:pt x="50951" y="45644"/>
                            <a:pt x="50951" y="31844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E43D7EF8-1F18-7331-9C1E-B89EABE7C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98142" y="1384169"/>
                      <a:ext cx="78549" cy="62627"/>
                    </a:xfrm>
                    <a:custGeom>
                      <a:avLst/>
                      <a:gdLst>
                        <a:gd name="connsiteX0" fmla="*/ 72180 w 78549"/>
                        <a:gd name="connsiteY0" fmla="*/ 61566 h 62627"/>
                        <a:gd name="connsiteX1" fmla="*/ 72180 w 78549"/>
                        <a:gd name="connsiteY1" fmla="*/ 19107 h 62627"/>
                        <a:gd name="connsiteX2" fmla="*/ 59973 w 78549"/>
                        <a:gd name="connsiteY2" fmla="*/ 5307 h 62627"/>
                        <a:gd name="connsiteX3" fmla="*/ 42990 w 78549"/>
                        <a:gd name="connsiteY3" fmla="*/ 15922 h 62627"/>
                        <a:gd name="connsiteX4" fmla="*/ 42990 w 78549"/>
                        <a:gd name="connsiteY4" fmla="*/ 62096 h 62627"/>
                        <a:gd name="connsiteX5" fmla="*/ 36090 w 78549"/>
                        <a:gd name="connsiteY5" fmla="*/ 62096 h 62627"/>
                        <a:gd name="connsiteX6" fmla="*/ 36090 w 78549"/>
                        <a:gd name="connsiteY6" fmla="*/ 19637 h 62627"/>
                        <a:gd name="connsiteX7" fmla="*/ 24414 w 78549"/>
                        <a:gd name="connsiteY7" fmla="*/ 5838 h 62627"/>
                        <a:gd name="connsiteX8" fmla="*/ 6900 w 78549"/>
                        <a:gd name="connsiteY8" fmla="*/ 16453 h 62627"/>
                        <a:gd name="connsiteX9" fmla="*/ 6900 w 78549"/>
                        <a:gd name="connsiteY9" fmla="*/ 62627 h 62627"/>
                        <a:gd name="connsiteX10" fmla="*/ 0 w 78549"/>
                        <a:gd name="connsiteY10" fmla="*/ 62627 h 62627"/>
                        <a:gd name="connsiteX11" fmla="*/ 0 w 78549"/>
                        <a:gd name="connsiteY11" fmla="*/ 1592 h 62627"/>
                        <a:gd name="connsiteX12" fmla="*/ 6369 w 78549"/>
                        <a:gd name="connsiteY12" fmla="*/ 1592 h 62627"/>
                        <a:gd name="connsiteX13" fmla="*/ 6369 w 78549"/>
                        <a:gd name="connsiteY13" fmla="*/ 10615 h 62627"/>
                        <a:gd name="connsiteX14" fmla="*/ 26006 w 78549"/>
                        <a:gd name="connsiteY14" fmla="*/ 0 h 62627"/>
                        <a:gd name="connsiteX15" fmla="*/ 41928 w 78549"/>
                        <a:gd name="connsiteY15" fmla="*/ 11146 h 62627"/>
                        <a:gd name="connsiteX16" fmla="*/ 62096 w 78549"/>
                        <a:gd name="connsiteY16" fmla="*/ 0 h 62627"/>
                        <a:gd name="connsiteX17" fmla="*/ 78549 w 78549"/>
                        <a:gd name="connsiteY17" fmla="*/ 18576 h 62627"/>
                        <a:gd name="connsiteX18" fmla="*/ 78549 w 78549"/>
                        <a:gd name="connsiteY18" fmla="*/ 62096 h 62627"/>
                        <a:gd name="connsiteX19" fmla="*/ 72180 w 78549"/>
                        <a:gd name="connsiteY19" fmla="*/ 61566 h 62627"/>
                        <a:gd name="connsiteX20" fmla="*/ 72180 w 78549"/>
                        <a:gd name="connsiteY20" fmla="*/ 61566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78549" h="62627">
                          <a:moveTo>
                            <a:pt x="72180" y="61566"/>
                          </a:moveTo>
                          <a:lnTo>
                            <a:pt x="72180" y="19107"/>
                          </a:lnTo>
                          <a:cubicBezTo>
                            <a:pt x="72180" y="10615"/>
                            <a:pt x="68465" y="5307"/>
                            <a:pt x="59973" y="5307"/>
                          </a:cubicBezTo>
                          <a:cubicBezTo>
                            <a:pt x="53604" y="5307"/>
                            <a:pt x="46174" y="10084"/>
                            <a:pt x="42990" y="15922"/>
                          </a:cubicBezTo>
                          <a:lnTo>
                            <a:pt x="42990" y="62096"/>
                          </a:lnTo>
                          <a:lnTo>
                            <a:pt x="36090" y="62096"/>
                          </a:lnTo>
                          <a:lnTo>
                            <a:pt x="36090" y="19637"/>
                          </a:lnTo>
                          <a:cubicBezTo>
                            <a:pt x="36090" y="11146"/>
                            <a:pt x="32375" y="5838"/>
                            <a:pt x="24414" y="5838"/>
                          </a:cubicBezTo>
                          <a:cubicBezTo>
                            <a:pt x="18045" y="5838"/>
                            <a:pt x="10615" y="10615"/>
                            <a:pt x="6900" y="16453"/>
                          </a:cubicBezTo>
                          <a:lnTo>
                            <a:pt x="6900" y="62627"/>
                          </a:lnTo>
                          <a:lnTo>
                            <a:pt x="0" y="62627"/>
                          </a:lnTo>
                          <a:lnTo>
                            <a:pt x="0" y="1592"/>
                          </a:lnTo>
                          <a:lnTo>
                            <a:pt x="6369" y="1592"/>
                          </a:lnTo>
                          <a:lnTo>
                            <a:pt x="6369" y="10615"/>
                          </a:lnTo>
                          <a:cubicBezTo>
                            <a:pt x="8492" y="6900"/>
                            <a:pt x="16984" y="0"/>
                            <a:pt x="26006" y="0"/>
                          </a:cubicBezTo>
                          <a:cubicBezTo>
                            <a:pt x="35560" y="0"/>
                            <a:pt x="40336" y="5307"/>
                            <a:pt x="41928" y="11146"/>
                          </a:cubicBezTo>
                          <a:cubicBezTo>
                            <a:pt x="45643" y="5307"/>
                            <a:pt x="53604" y="0"/>
                            <a:pt x="62096" y="0"/>
                          </a:cubicBezTo>
                          <a:cubicBezTo>
                            <a:pt x="73242" y="0"/>
                            <a:pt x="78549" y="6369"/>
                            <a:pt x="78549" y="18576"/>
                          </a:cubicBezTo>
                          <a:lnTo>
                            <a:pt x="78549" y="62096"/>
                          </a:lnTo>
                          <a:lnTo>
                            <a:pt x="72180" y="61566"/>
                          </a:lnTo>
                          <a:lnTo>
                            <a:pt x="72180" y="61566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A5C07078-D733-F6F9-4694-EF749D3D0D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12251" y="1383638"/>
                      <a:ext cx="54666" cy="84918"/>
                    </a:xfrm>
                    <a:custGeom>
                      <a:avLst/>
                      <a:gdLst>
                        <a:gd name="connsiteX0" fmla="*/ 6369 w 54666"/>
                        <a:gd name="connsiteY0" fmla="*/ 52012 h 84918"/>
                        <a:gd name="connsiteX1" fmla="*/ 6369 w 54666"/>
                        <a:gd name="connsiteY1" fmla="*/ 84918 h 84918"/>
                        <a:gd name="connsiteX2" fmla="*/ 0 w 54666"/>
                        <a:gd name="connsiteY2" fmla="*/ 84918 h 84918"/>
                        <a:gd name="connsiteX3" fmla="*/ 0 w 54666"/>
                        <a:gd name="connsiteY3" fmla="*/ 1592 h 84918"/>
                        <a:gd name="connsiteX4" fmla="*/ 6369 w 54666"/>
                        <a:gd name="connsiteY4" fmla="*/ 1592 h 84918"/>
                        <a:gd name="connsiteX5" fmla="*/ 6369 w 54666"/>
                        <a:gd name="connsiteY5" fmla="*/ 11146 h 84918"/>
                        <a:gd name="connsiteX6" fmla="*/ 27598 w 54666"/>
                        <a:gd name="connsiteY6" fmla="*/ 0 h 84918"/>
                        <a:gd name="connsiteX7" fmla="*/ 54666 w 54666"/>
                        <a:gd name="connsiteY7" fmla="*/ 31844 h 84918"/>
                        <a:gd name="connsiteX8" fmla="*/ 27598 w 54666"/>
                        <a:gd name="connsiteY8" fmla="*/ 63689 h 84918"/>
                        <a:gd name="connsiteX9" fmla="*/ 6369 w 54666"/>
                        <a:gd name="connsiteY9" fmla="*/ 52012 h 84918"/>
                        <a:gd name="connsiteX10" fmla="*/ 47766 w 54666"/>
                        <a:gd name="connsiteY10" fmla="*/ 31314 h 84918"/>
                        <a:gd name="connsiteX11" fmla="*/ 26537 w 54666"/>
                        <a:gd name="connsiteY11" fmla="*/ 5307 h 84918"/>
                        <a:gd name="connsiteX12" fmla="*/ 6900 w 54666"/>
                        <a:gd name="connsiteY12" fmla="*/ 15922 h 84918"/>
                        <a:gd name="connsiteX13" fmla="*/ 6900 w 54666"/>
                        <a:gd name="connsiteY13" fmla="*/ 46174 h 84918"/>
                        <a:gd name="connsiteX14" fmla="*/ 26537 w 54666"/>
                        <a:gd name="connsiteY14" fmla="*/ 57320 h 84918"/>
                        <a:gd name="connsiteX15" fmla="*/ 47766 w 54666"/>
                        <a:gd name="connsiteY15" fmla="*/ 31314 h 849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54666" h="84918">
                          <a:moveTo>
                            <a:pt x="6369" y="52012"/>
                          </a:moveTo>
                          <a:lnTo>
                            <a:pt x="6369" y="84918"/>
                          </a:lnTo>
                          <a:lnTo>
                            <a:pt x="0" y="84918"/>
                          </a:lnTo>
                          <a:lnTo>
                            <a:pt x="0" y="1592"/>
                          </a:lnTo>
                          <a:lnTo>
                            <a:pt x="6369" y="1592"/>
                          </a:lnTo>
                          <a:lnTo>
                            <a:pt x="6369" y="11146"/>
                          </a:lnTo>
                          <a:cubicBezTo>
                            <a:pt x="10615" y="4777"/>
                            <a:pt x="18045" y="0"/>
                            <a:pt x="27598" y="0"/>
                          </a:cubicBezTo>
                          <a:cubicBezTo>
                            <a:pt x="44051" y="0"/>
                            <a:pt x="54666" y="12738"/>
                            <a:pt x="54666" y="31844"/>
                          </a:cubicBezTo>
                          <a:cubicBezTo>
                            <a:pt x="54666" y="50951"/>
                            <a:pt x="43521" y="63689"/>
                            <a:pt x="27598" y="63689"/>
                          </a:cubicBezTo>
                          <a:cubicBezTo>
                            <a:pt x="19106" y="63689"/>
                            <a:pt x="11145" y="58912"/>
                            <a:pt x="6369" y="52012"/>
                          </a:cubicBezTo>
                          <a:close/>
                          <a:moveTo>
                            <a:pt x="47766" y="31314"/>
                          </a:moveTo>
                          <a:cubicBezTo>
                            <a:pt x="47766" y="16984"/>
                            <a:pt x="40336" y="5307"/>
                            <a:pt x="26537" y="5307"/>
                          </a:cubicBezTo>
                          <a:cubicBezTo>
                            <a:pt x="18045" y="5307"/>
                            <a:pt x="10084" y="10084"/>
                            <a:pt x="6900" y="15922"/>
                          </a:cubicBezTo>
                          <a:lnTo>
                            <a:pt x="6900" y="46174"/>
                          </a:lnTo>
                          <a:cubicBezTo>
                            <a:pt x="10615" y="52012"/>
                            <a:pt x="18576" y="57320"/>
                            <a:pt x="26537" y="57320"/>
                          </a:cubicBezTo>
                          <a:cubicBezTo>
                            <a:pt x="40336" y="57850"/>
                            <a:pt x="47766" y="46174"/>
                            <a:pt x="47766" y="31314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1A3CC591-7A30-35C2-61FC-B4DB03C75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95577" y="1383638"/>
                      <a:ext cx="47766" cy="63688"/>
                    </a:xfrm>
                    <a:custGeom>
                      <a:avLst/>
                      <a:gdLst>
                        <a:gd name="connsiteX0" fmla="*/ 41398 w 47766"/>
                        <a:gd name="connsiteY0" fmla="*/ 62096 h 63688"/>
                        <a:gd name="connsiteX1" fmla="*/ 41398 w 47766"/>
                        <a:gd name="connsiteY1" fmla="*/ 55197 h 63688"/>
                        <a:gd name="connsiteX2" fmla="*/ 21230 w 47766"/>
                        <a:gd name="connsiteY2" fmla="*/ 63689 h 63688"/>
                        <a:gd name="connsiteX3" fmla="*/ 0 w 47766"/>
                        <a:gd name="connsiteY3" fmla="*/ 43521 h 63688"/>
                        <a:gd name="connsiteX4" fmla="*/ 21230 w 47766"/>
                        <a:gd name="connsiteY4" fmla="*/ 23352 h 63688"/>
                        <a:gd name="connsiteX5" fmla="*/ 41398 w 47766"/>
                        <a:gd name="connsiteY5" fmla="*/ 31844 h 63688"/>
                        <a:gd name="connsiteX6" fmla="*/ 41398 w 47766"/>
                        <a:gd name="connsiteY6" fmla="*/ 19107 h 63688"/>
                        <a:gd name="connsiteX7" fmla="*/ 24945 w 47766"/>
                        <a:gd name="connsiteY7" fmla="*/ 5307 h 63688"/>
                        <a:gd name="connsiteX8" fmla="*/ 5838 w 47766"/>
                        <a:gd name="connsiteY8" fmla="*/ 14330 h 63688"/>
                        <a:gd name="connsiteX9" fmla="*/ 2123 w 47766"/>
                        <a:gd name="connsiteY9" fmla="*/ 10084 h 63688"/>
                        <a:gd name="connsiteX10" fmla="*/ 25475 w 47766"/>
                        <a:gd name="connsiteY10" fmla="*/ 0 h 63688"/>
                        <a:gd name="connsiteX11" fmla="*/ 47766 w 47766"/>
                        <a:gd name="connsiteY11" fmla="*/ 19637 h 63688"/>
                        <a:gd name="connsiteX12" fmla="*/ 47766 w 47766"/>
                        <a:gd name="connsiteY12" fmla="*/ 62096 h 63688"/>
                        <a:gd name="connsiteX13" fmla="*/ 41398 w 47766"/>
                        <a:gd name="connsiteY13" fmla="*/ 62096 h 63688"/>
                        <a:gd name="connsiteX14" fmla="*/ 41398 w 47766"/>
                        <a:gd name="connsiteY14" fmla="*/ 62096 h 63688"/>
                        <a:gd name="connsiteX15" fmla="*/ 41398 w 47766"/>
                        <a:gd name="connsiteY15" fmla="*/ 49889 h 63688"/>
                        <a:gd name="connsiteX16" fmla="*/ 41398 w 47766"/>
                        <a:gd name="connsiteY16" fmla="*/ 36621 h 63688"/>
                        <a:gd name="connsiteX17" fmla="*/ 22822 w 47766"/>
                        <a:gd name="connsiteY17" fmla="*/ 28129 h 63688"/>
                        <a:gd name="connsiteX18" fmla="*/ 6369 w 47766"/>
                        <a:gd name="connsiteY18" fmla="*/ 43521 h 63688"/>
                        <a:gd name="connsiteX19" fmla="*/ 22822 w 47766"/>
                        <a:gd name="connsiteY19" fmla="*/ 58912 h 63688"/>
                        <a:gd name="connsiteX20" fmla="*/ 41398 w 47766"/>
                        <a:gd name="connsiteY20" fmla="*/ 49889 h 636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7766" h="63688">
                          <a:moveTo>
                            <a:pt x="41398" y="62096"/>
                          </a:moveTo>
                          <a:lnTo>
                            <a:pt x="41398" y="55197"/>
                          </a:lnTo>
                          <a:cubicBezTo>
                            <a:pt x="36090" y="61035"/>
                            <a:pt x="29191" y="63689"/>
                            <a:pt x="21230" y="63689"/>
                          </a:cubicBezTo>
                          <a:cubicBezTo>
                            <a:pt x="10615" y="63689"/>
                            <a:pt x="0" y="56789"/>
                            <a:pt x="0" y="43521"/>
                          </a:cubicBezTo>
                          <a:cubicBezTo>
                            <a:pt x="0" y="30252"/>
                            <a:pt x="10615" y="23352"/>
                            <a:pt x="21230" y="23352"/>
                          </a:cubicBezTo>
                          <a:cubicBezTo>
                            <a:pt x="29721" y="23352"/>
                            <a:pt x="36621" y="26006"/>
                            <a:pt x="41398" y="31844"/>
                          </a:cubicBezTo>
                          <a:lnTo>
                            <a:pt x="41398" y="19107"/>
                          </a:lnTo>
                          <a:cubicBezTo>
                            <a:pt x="41398" y="10084"/>
                            <a:pt x="33967" y="5307"/>
                            <a:pt x="24945" y="5307"/>
                          </a:cubicBezTo>
                          <a:cubicBezTo>
                            <a:pt x="17514" y="5307"/>
                            <a:pt x="11145" y="7961"/>
                            <a:pt x="5838" y="14330"/>
                          </a:cubicBezTo>
                          <a:lnTo>
                            <a:pt x="2123" y="10084"/>
                          </a:lnTo>
                          <a:cubicBezTo>
                            <a:pt x="8492" y="3184"/>
                            <a:pt x="15391" y="0"/>
                            <a:pt x="25475" y="0"/>
                          </a:cubicBezTo>
                          <a:cubicBezTo>
                            <a:pt x="38213" y="0"/>
                            <a:pt x="47766" y="5838"/>
                            <a:pt x="47766" y="19637"/>
                          </a:cubicBezTo>
                          <a:lnTo>
                            <a:pt x="47766" y="62096"/>
                          </a:lnTo>
                          <a:lnTo>
                            <a:pt x="41398" y="62096"/>
                          </a:lnTo>
                          <a:lnTo>
                            <a:pt x="41398" y="62096"/>
                          </a:lnTo>
                          <a:close/>
                          <a:moveTo>
                            <a:pt x="41398" y="49889"/>
                          </a:moveTo>
                          <a:lnTo>
                            <a:pt x="41398" y="36621"/>
                          </a:lnTo>
                          <a:cubicBezTo>
                            <a:pt x="37152" y="30783"/>
                            <a:pt x="30252" y="28129"/>
                            <a:pt x="22822" y="28129"/>
                          </a:cubicBezTo>
                          <a:cubicBezTo>
                            <a:pt x="12738" y="28129"/>
                            <a:pt x="6369" y="34498"/>
                            <a:pt x="6369" y="43521"/>
                          </a:cubicBezTo>
                          <a:cubicBezTo>
                            <a:pt x="6369" y="52543"/>
                            <a:pt x="13268" y="58912"/>
                            <a:pt x="22822" y="58912"/>
                          </a:cubicBezTo>
                          <a:cubicBezTo>
                            <a:pt x="30252" y="58381"/>
                            <a:pt x="37152" y="55728"/>
                            <a:pt x="41398" y="49889"/>
                          </a:cubicBez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5" name="Freeform: Shape 44">
                      <a:extLst>
                        <a:ext uri="{FF2B5EF4-FFF2-40B4-BE49-F238E27FC236}">
                          <a16:creationId xmlns:a16="http://schemas.microsoft.com/office/drawing/2014/main" id="{C9740EF3-6B6B-C885-D6C8-CF084708A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9433" y="1383638"/>
                      <a:ext cx="47235" cy="62627"/>
                    </a:xfrm>
                    <a:custGeom>
                      <a:avLst/>
                      <a:gdLst>
                        <a:gd name="connsiteX0" fmla="*/ 40336 w 47235"/>
                        <a:gd name="connsiteY0" fmla="*/ 62096 h 62627"/>
                        <a:gd name="connsiteX1" fmla="*/ 40336 w 47235"/>
                        <a:gd name="connsiteY1" fmla="*/ 21230 h 62627"/>
                        <a:gd name="connsiteX2" fmla="*/ 26006 w 47235"/>
                        <a:gd name="connsiteY2" fmla="*/ 5838 h 62627"/>
                        <a:gd name="connsiteX3" fmla="*/ 6369 w 47235"/>
                        <a:gd name="connsiteY3" fmla="*/ 16453 h 62627"/>
                        <a:gd name="connsiteX4" fmla="*/ 6369 w 47235"/>
                        <a:gd name="connsiteY4" fmla="*/ 62627 h 62627"/>
                        <a:gd name="connsiteX5" fmla="*/ 0 w 47235"/>
                        <a:gd name="connsiteY5" fmla="*/ 62627 h 62627"/>
                        <a:gd name="connsiteX6" fmla="*/ 0 w 47235"/>
                        <a:gd name="connsiteY6" fmla="*/ 1592 h 62627"/>
                        <a:gd name="connsiteX7" fmla="*/ 6369 w 47235"/>
                        <a:gd name="connsiteY7" fmla="*/ 1592 h 62627"/>
                        <a:gd name="connsiteX8" fmla="*/ 6369 w 47235"/>
                        <a:gd name="connsiteY8" fmla="*/ 10615 h 62627"/>
                        <a:gd name="connsiteX9" fmla="*/ 28129 w 47235"/>
                        <a:gd name="connsiteY9" fmla="*/ 0 h 62627"/>
                        <a:gd name="connsiteX10" fmla="*/ 47236 w 47235"/>
                        <a:gd name="connsiteY10" fmla="*/ 19637 h 62627"/>
                        <a:gd name="connsiteX11" fmla="*/ 47236 w 47235"/>
                        <a:gd name="connsiteY11" fmla="*/ 62096 h 62627"/>
                        <a:gd name="connsiteX12" fmla="*/ 40336 w 47235"/>
                        <a:gd name="connsiteY12" fmla="*/ 62096 h 62627"/>
                        <a:gd name="connsiteX13" fmla="*/ 40336 w 47235"/>
                        <a:gd name="connsiteY13" fmla="*/ 62096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7235" h="62627">
                          <a:moveTo>
                            <a:pt x="40336" y="62096"/>
                          </a:moveTo>
                          <a:lnTo>
                            <a:pt x="40336" y="21230"/>
                          </a:lnTo>
                          <a:cubicBezTo>
                            <a:pt x="40336" y="9553"/>
                            <a:pt x="34498" y="5838"/>
                            <a:pt x="26006" y="5838"/>
                          </a:cubicBezTo>
                          <a:cubicBezTo>
                            <a:pt x="18576" y="5838"/>
                            <a:pt x="10084" y="10615"/>
                            <a:pt x="6369" y="16453"/>
                          </a:cubicBezTo>
                          <a:lnTo>
                            <a:pt x="6369" y="62627"/>
                          </a:lnTo>
                          <a:lnTo>
                            <a:pt x="0" y="62627"/>
                          </a:lnTo>
                          <a:lnTo>
                            <a:pt x="0" y="1592"/>
                          </a:lnTo>
                          <a:lnTo>
                            <a:pt x="6369" y="1592"/>
                          </a:lnTo>
                          <a:lnTo>
                            <a:pt x="6369" y="10615"/>
                          </a:lnTo>
                          <a:cubicBezTo>
                            <a:pt x="10615" y="5307"/>
                            <a:pt x="19637" y="0"/>
                            <a:pt x="28129" y="0"/>
                          </a:cubicBezTo>
                          <a:cubicBezTo>
                            <a:pt x="40867" y="0"/>
                            <a:pt x="47236" y="6369"/>
                            <a:pt x="47236" y="19637"/>
                          </a:cubicBezTo>
                          <a:lnTo>
                            <a:pt x="47236" y="62096"/>
                          </a:lnTo>
                          <a:lnTo>
                            <a:pt x="40336" y="62096"/>
                          </a:lnTo>
                          <a:lnTo>
                            <a:pt x="40336" y="62096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DE4A312E-773D-A49D-361A-DA9E9236BE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52675" y="1385230"/>
                      <a:ext cx="58912" cy="84918"/>
                    </a:xfrm>
                    <a:custGeom>
                      <a:avLst/>
                      <a:gdLst>
                        <a:gd name="connsiteX0" fmla="*/ 6369 w 58912"/>
                        <a:gd name="connsiteY0" fmla="*/ 78018 h 84918"/>
                        <a:gd name="connsiteX1" fmla="*/ 11676 w 58912"/>
                        <a:gd name="connsiteY1" fmla="*/ 79080 h 84918"/>
                        <a:gd name="connsiteX2" fmla="*/ 21230 w 58912"/>
                        <a:gd name="connsiteY2" fmla="*/ 71650 h 84918"/>
                        <a:gd name="connsiteX3" fmla="*/ 26006 w 58912"/>
                        <a:gd name="connsiteY3" fmla="*/ 61035 h 84918"/>
                        <a:gd name="connsiteX4" fmla="*/ 0 w 58912"/>
                        <a:gd name="connsiteY4" fmla="*/ 0 h 84918"/>
                        <a:gd name="connsiteX5" fmla="*/ 7430 w 58912"/>
                        <a:gd name="connsiteY5" fmla="*/ 0 h 84918"/>
                        <a:gd name="connsiteX6" fmla="*/ 29722 w 58912"/>
                        <a:gd name="connsiteY6" fmla="*/ 53074 h 84918"/>
                        <a:gd name="connsiteX7" fmla="*/ 51482 w 58912"/>
                        <a:gd name="connsiteY7" fmla="*/ 0 h 84918"/>
                        <a:gd name="connsiteX8" fmla="*/ 58912 w 58912"/>
                        <a:gd name="connsiteY8" fmla="*/ 0 h 84918"/>
                        <a:gd name="connsiteX9" fmla="*/ 27598 w 58912"/>
                        <a:gd name="connsiteY9" fmla="*/ 73773 h 84918"/>
                        <a:gd name="connsiteX10" fmla="*/ 12207 w 58912"/>
                        <a:gd name="connsiteY10" fmla="*/ 84918 h 84918"/>
                        <a:gd name="connsiteX11" fmla="*/ 5838 w 58912"/>
                        <a:gd name="connsiteY11" fmla="*/ 83857 h 84918"/>
                        <a:gd name="connsiteX12" fmla="*/ 6369 w 58912"/>
                        <a:gd name="connsiteY12" fmla="*/ 78018 h 849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8912" h="84918">
                          <a:moveTo>
                            <a:pt x="6369" y="78018"/>
                          </a:moveTo>
                          <a:cubicBezTo>
                            <a:pt x="7961" y="78549"/>
                            <a:pt x="10084" y="79080"/>
                            <a:pt x="11676" y="79080"/>
                          </a:cubicBezTo>
                          <a:cubicBezTo>
                            <a:pt x="15922" y="79080"/>
                            <a:pt x="18576" y="77488"/>
                            <a:pt x="21230" y="71650"/>
                          </a:cubicBezTo>
                          <a:lnTo>
                            <a:pt x="26006" y="61035"/>
                          </a:lnTo>
                          <a:lnTo>
                            <a:pt x="0" y="0"/>
                          </a:lnTo>
                          <a:lnTo>
                            <a:pt x="7430" y="0"/>
                          </a:lnTo>
                          <a:lnTo>
                            <a:pt x="29722" y="53074"/>
                          </a:lnTo>
                          <a:lnTo>
                            <a:pt x="51482" y="0"/>
                          </a:lnTo>
                          <a:lnTo>
                            <a:pt x="58912" y="0"/>
                          </a:lnTo>
                          <a:lnTo>
                            <a:pt x="27598" y="73773"/>
                          </a:lnTo>
                          <a:cubicBezTo>
                            <a:pt x="24414" y="81203"/>
                            <a:pt x="19107" y="84918"/>
                            <a:pt x="12207" y="84918"/>
                          </a:cubicBezTo>
                          <a:cubicBezTo>
                            <a:pt x="10084" y="84918"/>
                            <a:pt x="7430" y="84387"/>
                            <a:pt x="5838" y="83857"/>
                          </a:cubicBezTo>
                          <a:lnTo>
                            <a:pt x="6369" y="78018"/>
                          </a:lnTo>
                          <a:close/>
                        </a:path>
                      </a:pathLst>
                    </a:custGeom>
                    <a:grpFill/>
                    <a:ln w="530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11" name="Graphic 161">
                <a:extLst>
                  <a:ext uri="{FF2B5EF4-FFF2-40B4-BE49-F238E27FC236}">
                    <a16:creationId xmlns:a16="http://schemas.microsoft.com/office/drawing/2014/main" id="{CB66AECB-5EE1-1A3A-3F43-8305BB29FB41}"/>
                  </a:ext>
                </a:extLst>
              </p:cNvPr>
              <p:cNvGrpSpPr/>
              <p:nvPr/>
            </p:nvGrpSpPr>
            <p:grpSpPr>
              <a:xfrm>
                <a:off x="8861767" y="4650060"/>
                <a:ext cx="1811687" cy="468713"/>
                <a:chOff x="2118969" y="2401458"/>
                <a:chExt cx="7953899" cy="2057803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8A120B0-B821-BAA9-2A1D-A234EA2D463D}"/>
                    </a:ext>
                  </a:extLst>
                </p:cNvPr>
                <p:cNvSpPr/>
                <p:nvPr/>
              </p:nvSpPr>
              <p:spPr>
                <a:xfrm>
                  <a:off x="2118969" y="2401458"/>
                  <a:ext cx="2271138" cy="2057803"/>
                </a:xfrm>
                <a:custGeom>
                  <a:avLst/>
                  <a:gdLst>
                    <a:gd name="connsiteX0" fmla="*/ 0 w 2271138"/>
                    <a:gd name="connsiteY0" fmla="*/ 811743 h 2057803"/>
                    <a:gd name="connsiteX1" fmla="*/ 7315 w 2271138"/>
                    <a:gd name="connsiteY1" fmla="*/ 806623 h 2057803"/>
                    <a:gd name="connsiteX2" fmla="*/ 26335 w 2271138"/>
                    <a:gd name="connsiteY2" fmla="*/ 771510 h 2057803"/>
                    <a:gd name="connsiteX3" fmla="*/ 92659 w 2271138"/>
                    <a:gd name="connsiteY3" fmla="*/ 649102 h 2057803"/>
                    <a:gd name="connsiteX4" fmla="*/ 98024 w 2271138"/>
                    <a:gd name="connsiteY4" fmla="*/ 639348 h 2057803"/>
                    <a:gd name="connsiteX5" fmla="*/ 107046 w 2271138"/>
                    <a:gd name="connsiteY5" fmla="*/ 633740 h 2057803"/>
                    <a:gd name="connsiteX6" fmla="*/ 119725 w 2271138"/>
                    <a:gd name="connsiteY6" fmla="*/ 633740 h 2057803"/>
                    <a:gd name="connsiteX7" fmla="*/ 1194816 w 2271138"/>
                    <a:gd name="connsiteY7" fmla="*/ 633740 h 2057803"/>
                    <a:gd name="connsiteX8" fmla="*/ 1209934 w 2271138"/>
                    <a:gd name="connsiteY8" fmla="*/ 634228 h 2057803"/>
                    <a:gd name="connsiteX9" fmla="*/ 1210909 w 2271138"/>
                    <a:gd name="connsiteY9" fmla="*/ 636666 h 2057803"/>
                    <a:gd name="connsiteX10" fmla="*/ 1210666 w 2271138"/>
                    <a:gd name="connsiteY10" fmla="*/ 638129 h 2057803"/>
                    <a:gd name="connsiteX11" fmla="*/ 1029980 w 2271138"/>
                    <a:gd name="connsiteY11" fmla="*/ 897087 h 2057803"/>
                    <a:gd name="connsiteX12" fmla="*/ 1009985 w 2271138"/>
                    <a:gd name="connsiteY12" fmla="*/ 898550 h 2057803"/>
                    <a:gd name="connsiteX13" fmla="*/ 368442 w 2271138"/>
                    <a:gd name="connsiteY13" fmla="*/ 898550 h 2057803"/>
                    <a:gd name="connsiteX14" fmla="*/ 350154 w 2271138"/>
                    <a:gd name="connsiteY14" fmla="*/ 899038 h 2057803"/>
                    <a:gd name="connsiteX15" fmla="*/ 349667 w 2271138"/>
                    <a:gd name="connsiteY15" fmla="*/ 903183 h 2057803"/>
                    <a:gd name="connsiteX16" fmla="*/ 888553 w 2271138"/>
                    <a:gd name="connsiteY16" fmla="*/ 1730045 h 2057803"/>
                    <a:gd name="connsiteX17" fmla="*/ 894649 w 2271138"/>
                    <a:gd name="connsiteY17" fmla="*/ 1733702 h 2057803"/>
                    <a:gd name="connsiteX18" fmla="*/ 928299 w 2271138"/>
                    <a:gd name="connsiteY18" fmla="*/ 1680789 h 2057803"/>
                    <a:gd name="connsiteX19" fmla="*/ 961949 w 2271138"/>
                    <a:gd name="connsiteY19" fmla="*/ 1626413 h 2057803"/>
                    <a:gd name="connsiteX20" fmla="*/ 994867 w 2271138"/>
                    <a:gd name="connsiteY20" fmla="*/ 1573500 h 2057803"/>
                    <a:gd name="connsiteX21" fmla="*/ 1028517 w 2271138"/>
                    <a:gd name="connsiteY21" fmla="*/ 1519123 h 2057803"/>
                    <a:gd name="connsiteX22" fmla="*/ 1062167 w 2271138"/>
                    <a:gd name="connsiteY22" fmla="*/ 1464747 h 2057803"/>
                    <a:gd name="connsiteX23" fmla="*/ 1095817 w 2271138"/>
                    <a:gd name="connsiteY23" fmla="*/ 1410371 h 2057803"/>
                    <a:gd name="connsiteX24" fmla="*/ 1129467 w 2271138"/>
                    <a:gd name="connsiteY24" fmla="*/ 1355994 h 2057803"/>
                    <a:gd name="connsiteX25" fmla="*/ 1163117 w 2271138"/>
                    <a:gd name="connsiteY25" fmla="*/ 1301618 h 2057803"/>
                    <a:gd name="connsiteX26" fmla="*/ 1196035 w 2271138"/>
                    <a:gd name="connsiteY26" fmla="*/ 1248705 h 2057803"/>
                    <a:gd name="connsiteX27" fmla="*/ 1229685 w 2271138"/>
                    <a:gd name="connsiteY27" fmla="*/ 1194328 h 2057803"/>
                    <a:gd name="connsiteX28" fmla="*/ 1263335 w 2271138"/>
                    <a:gd name="connsiteY28" fmla="*/ 1139952 h 2057803"/>
                    <a:gd name="connsiteX29" fmla="*/ 1296985 w 2271138"/>
                    <a:gd name="connsiteY29" fmla="*/ 1085576 h 2057803"/>
                    <a:gd name="connsiteX30" fmla="*/ 1330635 w 2271138"/>
                    <a:gd name="connsiteY30" fmla="*/ 1031199 h 2057803"/>
                    <a:gd name="connsiteX31" fmla="*/ 1363309 w 2271138"/>
                    <a:gd name="connsiteY31" fmla="*/ 978042 h 2057803"/>
                    <a:gd name="connsiteX32" fmla="*/ 1396959 w 2271138"/>
                    <a:gd name="connsiteY32" fmla="*/ 923666 h 2057803"/>
                    <a:gd name="connsiteX33" fmla="*/ 1430609 w 2271138"/>
                    <a:gd name="connsiteY33" fmla="*/ 869290 h 2057803"/>
                    <a:gd name="connsiteX34" fmla="*/ 1464259 w 2271138"/>
                    <a:gd name="connsiteY34" fmla="*/ 814913 h 2057803"/>
                    <a:gd name="connsiteX35" fmla="*/ 1497909 w 2271138"/>
                    <a:gd name="connsiteY35" fmla="*/ 760537 h 2057803"/>
                    <a:gd name="connsiteX36" fmla="*/ 1530584 w 2271138"/>
                    <a:gd name="connsiteY36" fmla="*/ 707380 h 2057803"/>
                    <a:gd name="connsiteX37" fmla="*/ 1564234 w 2271138"/>
                    <a:gd name="connsiteY37" fmla="*/ 653004 h 2057803"/>
                    <a:gd name="connsiteX38" fmla="*/ 1597884 w 2271138"/>
                    <a:gd name="connsiteY38" fmla="*/ 598627 h 2057803"/>
                    <a:gd name="connsiteX39" fmla="*/ 1631533 w 2271138"/>
                    <a:gd name="connsiteY39" fmla="*/ 544251 h 2057803"/>
                    <a:gd name="connsiteX40" fmla="*/ 1665183 w 2271138"/>
                    <a:gd name="connsiteY40" fmla="*/ 489875 h 2057803"/>
                    <a:gd name="connsiteX41" fmla="*/ 1698833 w 2271138"/>
                    <a:gd name="connsiteY41" fmla="*/ 435498 h 2057803"/>
                    <a:gd name="connsiteX42" fmla="*/ 1731508 w 2271138"/>
                    <a:gd name="connsiteY42" fmla="*/ 382341 h 2057803"/>
                    <a:gd name="connsiteX43" fmla="*/ 1765158 w 2271138"/>
                    <a:gd name="connsiteY43" fmla="*/ 327965 h 2057803"/>
                    <a:gd name="connsiteX44" fmla="*/ 1798808 w 2271138"/>
                    <a:gd name="connsiteY44" fmla="*/ 273588 h 2057803"/>
                    <a:gd name="connsiteX45" fmla="*/ 1832458 w 2271138"/>
                    <a:gd name="connsiteY45" fmla="*/ 219212 h 2057803"/>
                    <a:gd name="connsiteX46" fmla="*/ 1866108 w 2271138"/>
                    <a:gd name="connsiteY46" fmla="*/ 164836 h 2057803"/>
                    <a:gd name="connsiteX47" fmla="*/ 1898782 w 2271138"/>
                    <a:gd name="connsiteY47" fmla="*/ 111679 h 2057803"/>
                    <a:gd name="connsiteX48" fmla="*/ 1932432 w 2271138"/>
                    <a:gd name="connsiteY48" fmla="*/ 57302 h 2057803"/>
                    <a:gd name="connsiteX49" fmla="*/ 1965838 w 2271138"/>
                    <a:gd name="connsiteY49" fmla="*/ 3414 h 2057803"/>
                    <a:gd name="connsiteX50" fmla="*/ 2270394 w 2271138"/>
                    <a:gd name="connsiteY50" fmla="*/ 0 h 2057803"/>
                    <a:gd name="connsiteX51" fmla="*/ 2267468 w 2271138"/>
                    <a:gd name="connsiteY51" fmla="*/ 10729 h 2057803"/>
                    <a:gd name="connsiteX52" fmla="*/ 2183831 w 2271138"/>
                    <a:gd name="connsiteY52" fmla="*/ 147035 h 2057803"/>
                    <a:gd name="connsiteX53" fmla="*/ 1826849 w 2271138"/>
                    <a:gd name="connsiteY53" fmla="*/ 727375 h 2057803"/>
                    <a:gd name="connsiteX54" fmla="*/ 1502298 w 2271138"/>
                    <a:gd name="connsiteY54" fmla="*/ 1254557 h 2057803"/>
                    <a:gd name="connsiteX55" fmla="*/ 1161166 w 2271138"/>
                    <a:gd name="connsiteY55" fmla="*/ 1809049 h 2057803"/>
                    <a:gd name="connsiteX56" fmla="*/ 1017788 w 2271138"/>
                    <a:gd name="connsiteY56" fmla="*/ 2041916 h 2057803"/>
                    <a:gd name="connsiteX57" fmla="*/ 1010229 w 2271138"/>
                    <a:gd name="connsiteY57" fmla="*/ 2053621 h 2057803"/>
                    <a:gd name="connsiteX58" fmla="*/ 785165 w 2271138"/>
                    <a:gd name="connsiteY58" fmla="*/ 2057034 h 2057803"/>
                    <a:gd name="connsiteX59" fmla="*/ 774924 w 2271138"/>
                    <a:gd name="connsiteY59" fmla="*/ 2041672 h 2057803"/>
                    <a:gd name="connsiteX60" fmla="*/ 413796 w 2271138"/>
                    <a:gd name="connsiteY60" fmla="*/ 1488399 h 2057803"/>
                    <a:gd name="connsiteX61" fmla="*/ 16825 w 2271138"/>
                    <a:gd name="connsiteY61" fmla="*/ 880262 h 2057803"/>
                    <a:gd name="connsiteX62" fmla="*/ 731 w 2271138"/>
                    <a:gd name="connsiteY62" fmla="*/ 860999 h 2057803"/>
                    <a:gd name="connsiteX63" fmla="*/ 0 w 2271138"/>
                    <a:gd name="connsiteY63" fmla="*/ 811743 h 2057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2271138" h="2057803">
                      <a:moveTo>
                        <a:pt x="0" y="811743"/>
                      </a:moveTo>
                      <a:cubicBezTo>
                        <a:pt x="3658" y="811743"/>
                        <a:pt x="5608" y="809549"/>
                        <a:pt x="7315" y="806623"/>
                      </a:cubicBezTo>
                      <a:cubicBezTo>
                        <a:pt x="13655" y="794918"/>
                        <a:pt x="19995" y="783214"/>
                        <a:pt x="26335" y="771510"/>
                      </a:cubicBezTo>
                      <a:cubicBezTo>
                        <a:pt x="48524" y="730788"/>
                        <a:pt x="70470" y="690067"/>
                        <a:pt x="92659" y="649102"/>
                      </a:cubicBezTo>
                      <a:cubicBezTo>
                        <a:pt x="94366" y="645932"/>
                        <a:pt x="96317" y="642518"/>
                        <a:pt x="98024" y="639348"/>
                      </a:cubicBezTo>
                      <a:cubicBezTo>
                        <a:pt x="99974" y="635691"/>
                        <a:pt x="102901" y="633740"/>
                        <a:pt x="107046" y="633740"/>
                      </a:cubicBezTo>
                      <a:cubicBezTo>
                        <a:pt x="111191" y="633740"/>
                        <a:pt x="115580" y="633740"/>
                        <a:pt x="119725" y="633740"/>
                      </a:cubicBezTo>
                      <a:cubicBezTo>
                        <a:pt x="478170" y="633740"/>
                        <a:pt x="836615" y="633740"/>
                        <a:pt x="1194816" y="633740"/>
                      </a:cubicBezTo>
                      <a:cubicBezTo>
                        <a:pt x="1199937" y="633740"/>
                        <a:pt x="1205057" y="633984"/>
                        <a:pt x="1209934" y="634228"/>
                      </a:cubicBezTo>
                      <a:cubicBezTo>
                        <a:pt x="1210666" y="635691"/>
                        <a:pt x="1210909" y="636179"/>
                        <a:pt x="1210909" y="636666"/>
                      </a:cubicBezTo>
                      <a:cubicBezTo>
                        <a:pt x="1210909" y="637154"/>
                        <a:pt x="1210909" y="637885"/>
                        <a:pt x="1210666" y="638129"/>
                      </a:cubicBezTo>
                      <a:cubicBezTo>
                        <a:pt x="1150193" y="724692"/>
                        <a:pt x="1089721" y="811256"/>
                        <a:pt x="1029980" y="897087"/>
                      </a:cubicBezTo>
                      <a:cubicBezTo>
                        <a:pt x="1022665" y="899526"/>
                        <a:pt x="1016325" y="898550"/>
                        <a:pt x="1009985" y="898550"/>
                      </a:cubicBezTo>
                      <a:cubicBezTo>
                        <a:pt x="796138" y="898550"/>
                        <a:pt x="582290" y="898550"/>
                        <a:pt x="368442" y="898550"/>
                      </a:cubicBezTo>
                      <a:cubicBezTo>
                        <a:pt x="362346" y="898550"/>
                        <a:pt x="356006" y="898794"/>
                        <a:pt x="350154" y="899038"/>
                      </a:cubicBezTo>
                      <a:cubicBezTo>
                        <a:pt x="349910" y="901233"/>
                        <a:pt x="349179" y="902452"/>
                        <a:pt x="349667" y="903183"/>
                      </a:cubicBezTo>
                      <a:cubicBezTo>
                        <a:pt x="529133" y="1178723"/>
                        <a:pt x="708843" y="1454506"/>
                        <a:pt x="888553" y="1730045"/>
                      </a:cubicBezTo>
                      <a:cubicBezTo>
                        <a:pt x="889772" y="1731752"/>
                        <a:pt x="890748" y="1733702"/>
                        <a:pt x="894649" y="1733702"/>
                      </a:cubicBezTo>
                      <a:cubicBezTo>
                        <a:pt x="906841" y="1717365"/>
                        <a:pt x="916838" y="1698590"/>
                        <a:pt x="928299" y="1680789"/>
                      </a:cubicBezTo>
                      <a:cubicBezTo>
                        <a:pt x="939759" y="1662745"/>
                        <a:pt x="950732" y="1644457"/>
                        <a:pt x="961949" y="1626413"/>
                      </a:cubicBezTo>
                      <a:cubicBezTo>
                        <a:pt x="972922" y="1608612"/>
                        <a:pt x="983894" y="1591056"/>
                        <a:pt x="994867" y="1573500"/>
                      </a:cubicBezTo>
                      <a:cubicBezTo>
                        <a:pt x="1006084" y="1555455"/>
                        <a:pt x="1017300" y="1537167"/>
                        <a:pt x="1028517" y="1519123"/>
                      </a:cubicBezTo>
                      <a:cubicBezTo>
                        <a:pt x="1039734" y="1501079"/>
                        <a:pt x="1050950" y="1482791"/>
                        <a:pt x="1062167" y="1464747"/>
                      </a:cubicBezTo>
                      <a:cubicBezTo>
                        <a:pt x="1073384" y="1446703"/>
                        <a:pt x="1084601" y="1428415"/>
                        <a:pt x="1095817" y="1410371"/>
                      </a:cubicBezTo>
                      <a:cubicBezTo>
                        <a:pt x="1107034" y="1392326"/>
                        <a:pt x="1118250" y="1374038"/>
                        <a:pt x="1129467" y="1355994"/>
                      </a:cubicBezTo>
                      <a:cubicBezTo>
                        <a:pt x="1140684" y="1337950"/>
                        <a:pt x="1151900" y="1319662"/>
                        <a:pt x="1163117" y="1301618"/>
                      </a:cubicBezTo>
                      <a:cubicBezTo>
                        <a:pt x="1174090" y="1283818"/>
                        <a:pt x="1185062" y="1266261"/>
                        <a:pt x="1196035" y="1248705"/>
                      </a:cubicBezTo>
                      <a:cubicBezTo>
                        <a:pt x="1207252" y="1230660"/>
                        <a:pt x="1218468" y="1212372"/>
                        <a:pt x="1229685" y="1194328"/>
                      </a:cubicBezTo>
                      <a:cubicBezTo>
                        <a:pt x="1240902" y="1176284"/>
                        <a:pt x="1252118" y="1157996"/>
                        <a:pt x="1263335" y="1139952"/>
                      </a:cubicBezTo>
                      <a:cubicBezTo>
                        <a:pt x="1274552" y="1121908"/>
                        <a:pt x="1285769" y="1103620"/>
                        <a:pt x="1296985" y="1085576"/>
                      </a:cubicBezTo>
                      <a:cubicBezTo>
                        <a:pt x="1308202" y="1067532"/>
                        <a:pt x="1319418" y="1049244"/>
                        <a:pt x="1330635" y="1031199"/>
                      </a:cubicBezTo>
                      <a:cubicBezTo>
                        <a:pt x="1341608" y="1013399"/>
                        <a:pt x="1352580" y="995843"/>
                        <a:pt x="1363309" y="978042"/>
                      </a:cubicBezTo>
                      <a:cubicBezTo>
                        <a:pt x="1374526" y="959998"/>
                        <a:pt x="1385743" y="941710"/>
                        <a:pt x="1396959" y="923666"/>
                      </a:cubicBezTo>
                      <a:cubicBezTo>
                        <a:pt x="1408176" y="905622"/>
                        <a:pt x="1419393" y="887334"/>
                        <a:pt x="1430609" y="869290"/>
                      </a:cubicBezTo>
                      <a:cubicBezTo>
                        <a:pt x="1441826" y="851245"/>
                        <a:pt x="1453043" y="832957"/>
                        <a:pt x="1464259" y="814913"/>
                      </a:cubicBezTo>
                      <a:cubicBezTo>
                        <a:pt x="1475476" y="796869"/>
                        <a:pt x="1486692" y="778581"/>
                        <a:pt x="1497909" y="760537"/>
                      </a:cubicBezTo>
                      <a:cubicBezTo>
                        <a:pt x="1508882" y="742737"/>
                        <a:pt x="1519611" y="725180"/>
                        <a:pt x="1530584" y="707380"/>
                      </a:cubicBezTo>
                      <a:cubicBezTo>
                        <a:pt x="1541801" y="689336"/>
                        <a:pt x="1553017" y="671048"/>
                        <a:pt x="1564234" y="653004"/>
                      </a:cubicBezTo>
                      <a:cubicBezTo>
                        <a:pt x="1575450" y="634959"/>
                        <a:pt x="1586667" y="616671"/>
                        <a:pt x="1597884" y="598627"/>
                      </a:cubicBezTo>
                      <a:cubicBezTo>
                        <a:pt x="1609100" y="580583"/>
                        <a:pt x="1620317" y="562295"/>
                        <a:pt x="1631533" y="544251"/>
                      </a:cubicBezTo>
                      <a:cubicBezTo>
                        <a:pt x="1642750" y="526207"/>
                        <a:pt x="1653967" y="507919"/>
                        <a:pt x="1665183" y="489875"/>
                      </a:cubicBezTo>
                      <a:cubicBezTo>
                        <a:pt x="1676400" y="471830"/>
                        <a:pt x="1687617" y="453542"/>
                        <a:pt x="1698833" y="435498"/>
                      </a:cubicBezTo>
                      <a:cubicBezTo>
                        <a:pt x="1709806" y="417698"/>
                        <a:pt x="1720779" y="400141"/>
                        <a:pt x="1731508" y="382341"/>
                      </a:cubicBezTo>
                      <a:cubicBezTo>
                        <a:pt x="1742724" y="364297"/>
                        <a:pt x="1753941" y="346009"/>
                        <a:pt x="1765158" y="327965"/>
                      </a:cubicBezTo>
                      <a:cubicBezTo>
                        <a:pt x="1776374" y="309921"/>
                        <a:pt x="1787591" y="291633"/>
                        <a:pt x="1798808" y="273588"/>
                      </a:cubicBezTo>
                      <a:cubicBezTo>
                        <a:pt x="1810025" y="255544"/>
                        <a:pt x="1821241" y="237256"/>
                        <a:pt x="1832458" y="219212"/>
                      </a:cubicBezTo>
                      <a:cubicBezTo>
                        <a:pt x="1843674" y="201168"/>
                        <a:pt x="1854891" y="182880"/>
                        <a:pt x="1866108" y="164836"/>
                      </a:cubicBezTo>
                      <a:cubicBezTo>
                        <a:pt x="1877081" y="147035"/>
                        <a:pt x="1888053" y="129479"/>
                        <a:pt x="1898782" y="111679"/>
                      </a:cubicBezTo>
                      <a:cubicBezTo>
                        <a:pt x="1909999" y="93635"/>
                        <a:pt x="1921215" y="75347"/>
                        <a:pt x="1932432" y="57302"/>
                      </a:cubicBezTo>
                      <a:cubicBezTo>
                        <a:pt x="1943649" y="39258"/>
                        <a:pt x="1954865" y="21214"/>
                        <a:pt x="1965838" y="3414"/>
                      </a:cubicBezTo>
                      <a:cubicBezTo>
                        <a:pt x="2068251" y="975"/>
                        <a:pt x="2169444" y="244"/>
                        <a:pt x="2270394" y="0"/>
                      </a:cubicBezTo>
                      <a:cubicBezTo>
                        <a:pt x="2272589" y="5121"/>
                        <a:pt x="2269419" y="7803"/>
                        <a:pt x="2267468" y="10729"/>
                      </a:cubicBezTo>
                      <a:cubicBezTo>
                        <a:pt x="2239671" y="56083"/>
                        <a:pt x="2211629" y="101681"/>
                        <a:pt x="2183831" y="147035"/>
                      </a:cubicBezTo>
                      <a:cubicBezTo>
                        <a:pt x="2064837" y="340401"/>
                        <a:pt x="1945843" y="534010"/>
                        <a:pt x="1826849" y="727375"/>
                      </a:cubicBezTo>
                      <a:cubicBezTo>
                        <a:pt x="1718585" y="903183"/>
                        <a:pt x="1610563" y="1078748"/>
                        <a:pt x="1502298" y="1254557"/>
                      </a:cubicBezTo>
                      <a:cubicBezTo>
                        <a:pt x="1388669" y="1439388"/>
                        <a:pt x="1274796" y="1624218"/>
                        <a:pt x="1161166" y="1809049"/>
                      </a:cubicBezTo>
                      <a:cubicBezTo>
                        <a:pt x="1113373" y="1886590"/>
                        <a:pt x="1065581" y="1964375"/>
                        <a:pt x="1017788" y="2041916"/>
                      </a:cubicBezTo>
                      <a:cubicBezTo>
                        <a:pt x="1015350" y="2046061"/>
                        <a:pt x="1012668" y="2049963"/>
                        <a:pt x="1010229" y="2053621"/>
                      </a:cubicBezTo>
                      <a:cubicBezTo>
                        <a:pt x="993648" y="2056303"/>
                        <a:pt x="809793" y="2059229"/>
                        <a:pt x="785165" y="2057034"/>
                      </a:cubicBezTo>
                      <a:cubicBezTo>
                        <a:pt x="781995" y="2052157"/>
                        <a:pt x="778337" y="2047037"/>
                        <a:pt x="774924" y="2041672"/>
                      </a:cubicBezTo>
                      <a:cubicBezTo>
                        <a:pt x="654467" y="1857329"/>
                        <a:pt x="534253" y="1672986"/>
                        <a:pt x="413796" y="1488399"/>
                      </a:cubicBezTo>
                      <a:cubicBezTo>
                        <a:pt x="281391" y="1285768"/>
                        <a:pt x="149230" y="1082894"/>
                        <a:pt x="16825" y="880262"/>
                      </a:cubicBezTo>
                      <a:cubicBezTo>
                        <a:pt x="12192" y="873191"/>
                        <a:pt x="9266" y="864657"/>
                        <a:pt x="731" y="860999"/>
                      </a:cubicBezTo>
                      <a:cubicBezTo>
                        <a:pt x="0" y="843686"/>
                        <a:pt x="0" y="827593"/>
                        <a:pt x="0" y="811743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4E137F7-3793-55BC-030F-6C1C0737D4A4}"/>
                    </a:ext>
                  </a:extLst>
                </p:cNvPr>
                <p:cNvSpPr/>
                <p:nvPr/>
              </p:nvSpPr>
              <p:spPr>
                <a:xfrm>
                  <a:off x="7968055" y="3013740"/>
                  <a:ext cx="579511" cy="826608"/>
                </a:xfrm>
                <a:custGeom>
                  <a:avLst/>
                  <a:gdLst>
                    <a:gd name="connsiteX0" fmla="*/ 350791 w 579511"/>
                    <a:gd name="connsiteY0" fmla="*/ 279197 h 826608"/>
                    <a:gd name="connsiteX1" fmla="*/ 350791 w 579511"/>
                    <a:gd name="connsiteY1" fmla="*/ 104607 h 826608"/>
                    <a:gd name="connsiteX2" fmla="*/ 348352 w 579511"/>
                    <a:gd name="connsiteY2" fmla="*/ 94122 h 826608"/>
                    <a:gd name="connsiteX3" fmla="*/ 275931 w 579511"/>
                    <a:gd name="connsiteY3" fmla="*/ 92415 h 826608"/>
                    <a:gd name="connsiteX4" fmla="*/ 277150 w 579511"/>
                    <a:gd name="connsiteY4" fmla="*/ 63398 h 826608"/>
                    <a:gd name="connsiteX5" fmla="*/ 301534 w 579511"/>
                    <a:gd name="connsiteY5" fmla="*/ 35845 h 826608"/>
                    <a:gd name="connsiteX6" fmla="*/ 449546 w 579511"/>
                    <a:gd name="connsiteY6" fmla="*/ 3414 h 826608"/>
                    <a:gd name="connsiteX7" fmla="*/ 488316 w 579511"/>
                    <a:gd name="connsiteY7" fmla="*/ 0 h 826608"/>
                    <a:gd name="connsiteX8" fmla="*/ 491730 w 579511"/>
                    <a:gd name="connsiteY8" fmla="*/ 9510 h 826608"/>
                    <a:gd name="connsiteX9" fmla="*/ 491730 w 579511"/>
                    <a:gd name="connsiteY9" fmla="*/ 22189 h 826608"/>
                    <a:gd name="connsiteX10" fmla="*/ 491730 w 579511"/>
                    <a:gd name="connsiteY10" fmla="*/ 665439 h 826608"/>
                    <a:gd name="connsiteX11" fmla="*/ 492705 w 579511"/>
                    <a:gd name="connsiteY11" fmla="*/ 700552 h 826608"/>
                    <a:gd name="connsiteX12" fmla="*/ 497095 w 579511"/>
                    <a:gd name="connsiteY12" fmla="*/ 719084 h 826608"/>
                    <a:gd name="connsiteX13" fmla="*/ 531232 w 579511"/>
                    <a:gd name="connsiteY13" fmla="*/ 739079 h 826608"/>
                    <a:gd name="connsiteX14" fmla="*/ 556347 w 579511"/>
                    <a:gd name="connsiteY14" fmla="*/ 734690 h 826608"/>
                    <a:gd name="connsiteX15" fmla="*/ 566101 w 579511"/>
                    <a:gd name="connsiteY15" fmla="*/ 733471 h 826608"/>
                    <a:gd name="connsiteX16" fmla="*/ 579512 w 579511"/>
                    <a:gd name="connsiteY16" fmla="*/ 759805 h 826608"/>
                    <a:gd name="connsiteX17" fmla="*/ 573904 w 579511"/>
                    <a:gd name="connsiteY17" fmla="*/ 770047 h 826608"/>
                    <a:gd name="connsiteX18" fmla="*/ 530013 w 579511"/>
                    <a:gd name="connsiteY18" fmla="*/ 806867 h 826608"/>
                    <a:gd name="connsiteX19" fmla="*/ 431501 w 579511"/>
                    <a:gd name="connsiteY19" fmla="*/ 823692 h 826608"/>
                    <a:gd name="connsiteX20" fmla="*/ 369566 w 579511"/>
                    <a:gd name="connsiteY20" fmla="*/ 784189 h 826608"/>
                    <a:gd name="connsiteX21" fmla="*/ 360056 w 579511"/>
                    <a:gd name="connsiteY21" fmla="*/ 772729 h 826608"/>
                    <a:gd name="connsiteX22" fmla="*/ 346157 w 579511"/>
                    <a:gd name="connsiteY22" fmla="*/ 782726 h 826608"/>
                    <a:gd name="connsiteX23" fmla="*/ 224237 w 579511"/>
                    <a:gd name="connsiteY23" fmla="*/ 825398 h 826608"/>
                    <a:gd name="connsiteX24" fmla="*/ 89638 w 579511"/>
                    <a:gd name="connsiteY24" fmla="*/ 779069 h 826608"/>
                    <a:gd name="connsiteX25" fmla="*/ 6488 w 579511"/>
                    <a:gd name="connsiteY25" fmla="*/ 635691 h 826608"/>
                    <a:gd name="connsiteX26" fmla="*/ 148 w 579511"/>
                    <a:gd name="connsiteY26" fmla="*/ 551322 h 826608"/>
                    <a:gd name="connsiteX27" fmla="*/ 119142 w 579511"/>
                    <a:gd name="connsiteY27" fmla="*/ 333573 h 826608"/>
                    <a:gd name="connsiteX28" fmla="*/ 241794 w 579511"/>
                    <a:gd name="connsiteY28" fmla="*/ 285293 h 826608"/>
                    <a:gd name="connsiteX29" fmla="*/ 332503 w 579511"/>
                    <a:gd name="connsiteY29" fmla="*/ 278709 h 826608"/>
                    <a:gd name="connsiteX30" fmla="*/ 350791 w 579511"/>
                    <a:gd name="connsiteY30" fmla="*/ 279197 h 826608"/>
                    <a:gd name="connsiteX31" fmla="*/ 349815 w 579511"/>
                    <a:gd name="connsiteY31" fmla="*/ 361127 h 826608"/>
                    <a:gd name="connsiteX32" fmla="*/ 343475 w 579511"/>
                    <a:gd name="connsiteY32" fmla="*/ 359420 h 826608"/>
                    <a:gd name="connsiteX33" fmla="*/ 278126 w 579511"/>
                    <a:gd name="connsiteY33" fmla="*/ 355519 h 826608"/>
                    <a:gd name="connsiteX34" fmla="*/ 248134 w 579511"/>
                    <a:gd name="connsiteY34" fmla="*/ 359420 h 826608"/>
                    <a:gd name="connsiteX35" fmla="*/ 167422 w 579511"/>
                    <a:gd name="connsiteY35" fmla="*/ 425745 h 826608"/>
                    <a:gd name="connsiteX36" fmla="*/ 154011 w 579511"/>
                    <a:gd name="connsiteY36" fmla="*/ 473293 h 826608"/>
                    <a:gd name="connsiteX37" fmla="*/ 154255 w 579511"/>
                    <a:gd name="connsiteY37" fmla="*/ 623011 h 826608"/>
                    <a:gd name="connsiteX38" fmla="*/ 175469 w 579511"/>
                    <a:gd name="connsiteY38" fmla="*/ 686410 h 826608"/>
                    <a:gd name="connsiteX39" fmla="*/ 244232 w 579511"/>
                    <a:gd name="connsiteY39" fmla="*/ 736641 h 826608"/>
                    <a:gd name="connsiteX40" fmla="*/ 310800 w 579511"/>
                    <a:gd name="connsiteY40" fmla="*/ 732983 h 826608"/>
                    <a:gd name="connsiteX41" fmla="*/ 351278 w 579511"/>
                    <a:gd name="connsiteY41" fmla="*/ 712744 h 826608"/>
                    <a:gd name="connsiteX42" fmla="*/ 351278 w 579511"/>
                    <a:gd name="connsiteY42" fmla="*/ 367711 h 826608"/>
                    <a:gd name="connsiteX43" fmla="*/ 349815 w 579511"/>
                    <a:gd name="connsiteY43" fmla="*/ 361127 h 826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579511" h="826608">
                      <a:moveTo>
                        <a:pt x="350791" y="279197"/>
                      </a:moveTo>
                      <a:cubicBezTo>
                        <a:pt x="350791" y="219700"/>
                        <a:pt x="350791" y="162154"/>
                        <a:pt x="350791" y="104607"/>
                      </a:cubicBezTo>
                      <a:cubicBezTo>
                        <a:pt x="350791" y="101437"/>
                        <a:pt x="351034" y="98267"/>
                        <a:pt x="348352" y="94122"/>
                      </a:cubicBezTo>
                      <a:cubicBezTo>
                        <a:pt x="325187" y="90465"/>
                        <a:pt x="300559" y="94366"/>
                        <a:pt x="275931" y="92415"/>
                      </a:cubicBezTo>
                      <a:cubicBezTo>
                        <a:pt x="274224" y="82174"/>
                        <a:pt x="275200" y="72664"/>
                        <a:pt x="277150" y="63398"/>
                      </a:cubicBezTo>
                      <a:cubicBezTo>
                        <a:pt x="281784" y="39746"/>
                        <a:pt x="278126" y="43403"/>
                        <a:pt x="301534" y="35845"/>
                      </a:cubicBezTo>
                      <a:cubicBezTo>
                        <a:pt x="349815" y="19995"/>
                        <a:pt x="399070" y="9266"/>
                        <a:pt x="449546" y="3414"/>
                      </a:cubicBezTo>
                      <a:cubicBezTo>
                        <a:pt x="462713" y="1951"/>
                        <a:pt x="475880" y="731"/>
                        <a:pt x="488316" y="0"/>
                      </a:cubicBezTo>
                      <a:cubicBezTo>
                        <a:pt x="492461" y="2926"/>
                        <a:pt x="491486" y="6340"/>
                        <a:pt x="491730" y="9510"/>
                      </a:cubicBezTo>
                      <a:cubicBezTo>
                        <a:pt x="491974" y="13655"/>
                        <a:pt x="491730" y="18044"/>
                        <a:pt x="491730" y="22189"/>
                      </a:cubicBezTo>
                      <a:cubicBezTo>
                        <a:pt x="491730" y="236525"/>
                        <a:pt x="491730" y="450860"/>
                        <a:pt x="491730" y="665439"/>
                      </a:cubicBezTo>
                      <a:cubicBezTo>
                        <a:pt x="491730" y="677144"/>
                        <a:pt x="492461" y="688848"/>
                        <a:pt x="492705" y="700552"/>
                      </a:cubicBezTo>
                      <a:cubicBezTo>
                        <a:pt x="492949" y="707136"/>
                        <a:pt x="494656" y="713232"/>
                        <a:pt x="497095" y="719084"/>
                      </a:cubicBezTo>
                      <a:cubicBezTo>
                        <a:pt x="503191" y="734446"/>
                        <a:pt x="514894" y="741274"/>
                        <a:pt x="531232" y="739079"/>
                      </a:cubicBezTo>
                      <a:cubicBezTo>
                        <a:pt x="539767" y="737860"/>
                        <a:pt x="548057" y="736153"/>
                        <a:pt x="556347" y="734690"/>
                      </a:cubicBezTo>
                      <a:cubicBezTo>
                        <a:pt x="559517" y="734202"/>
                        <a:pt x="562687" y="733958"/>
                        <a:pt x="566101" y="733471"/>
                      </a:cubicBezTo>
                      <a:cubicBezTo>
                        <a:pt x="572685" y="741761"/>
                        <a:pt x="575123" y="751515"/>
                        <a:pt x="579512" y="759805"/>
                      </a:cubicBezTo>
                      <a:cubicBezTo>
                        <a:pt x="579512" y="764926"/>
                        <a:pt x="576343" y="767365"/>
                        <a:pt x="573904" y="770047"/>
                      </a:cubicBezTo>
                      <a:cubicBezTo>
                        <a:pt x="560736" y="784189"/>
                        <a:pt x="546594" y="797113"/>
                        <a:pt x="530013" y="806867"/>
                      </a:cubicBezTo>
                      <a:cubicBezTo>
                        <a:pt x="499289" y="824911"/>
                        <a:pt x="466615" y="830763"/>
                        <a:pt x="431501" y="823692"/>
                      </a:cubicBezTo>
                      <a:cubicBezTo>
                        <a:pt x="405898" y="818571"/>
                        <a:pt x="385416" y="805160"/>
                        <a:pt x="369566" y="784189"/>
                      </a:cubicBezTo>
                      <a:cubicBezTo>
                        <a:pt x="366640" y="780532"/>
                        <a:pt x="365177" y="775655"/>
                        <a:pt x="360056" y="772729"/>
                      </a:cubicBezTo>
                      <a:cubicBezTo>
                        <a:pt x="355667" y="775899"/>
                        <a:pt x="350791" y="779313"/>
                        <a:pt x="346157" y="782726"/>
                      </a:cubicBezTo>
                      <a:cubicBezTo>
                        <a:pt x="309825" y="809305"/>
                        <a:pt x="269104" y="823448"/>
                        <a:pt x="224237" y="825398"/>
                      </a:cubicBezTo>
                      <a:cubicBezTo>
                        <a:pt x="173518" y="827593"/>
                        <a:pt x="129140" y="810768"/>
                        <a:pt x="89638" y="779069"/>
                      </a:cubicBezTo>
                      <a:cubicBezTo>
                        <a:pt x="43308" y="742005"/>
                        <a:pt x="17217" y="693481"/>
                        <a:pt x="6488" y="635691"/>
                      </a:cubicBezTo>
                      <a:cubicBezTo>
                        <a:pt x="1368" y="607649"/>
                        <a:pt x="-583" y="579608"/>
                        <a:pt x="148" y="551322"/>
                      </a:cubicBezTo>
                      <a:cubicBezTo>
                        <a:pt x="2099" y="458175"/>
                        <a:pt x="41114" y="385267"/>
                        <a:pt x="119142" y="333573"/>
                      </a:cubicBezTo>
                      <a:cubicBezTo>
                        <a:pt x="156450" y="308701"/>
                        <a:pt x="197659" y="293583"/>
                        <a:pt x="241794" y="285293"/>
                      </a:cubicBezTo>
                      <a:cubicBezTo>
                        <a:pt x="271786" y="279685"/>
                        <a:pt x="302023" y="277978"/>
                        <a:pt x="332503" y="278709"/>
                      </a:cubicBezTo>
                      <a:cubicBezTo>
                        <a:pt x="338110" y="279197"/>
                        <a:pt x="343231" y="279197"/>
                        <a:pt x="350791" y="279197"/>
                      </a:cubicBezTo>
                      <a:close/>
                      <a:moveTo>
                        <a:pt x="349815" y="361127"/>
                      </a:moveTo>
                      <a:cubicBezTo>
                        <a:pt x="347620" y="360396"/>
                        <a:pt x="345670" y="359664"/>
                        <a:pt x="343475" y="359420"/>
                      </a:cubicBezTo>
                      <a:cubicBezTo>
                        <a:pt x="321773" y="355275"/>
                        <a:pt x="300072" y="355031"/>
                        <a:pt x="278126" y="355519"/>
                      </a:cubicBezTo>
                      <a:cubicBezTo>
                        <a:pt x="267885" y="355762"/>
                        <a:pt x="257887" y="356982"/>
                        <a:pt x="248134" y="359420"/>
                      </a:cubicBezTo>
                      <a:cubicBezTo>
                        <a:pt x="210338" y="368198"/>
                        <a:pt x="183028" y="389900"/>
                        <a:pt x="167422" y="425745"/>
                      </a:cubicBezTo>
                      <a:cubicBezTo>
                        <a:pt x="160839" y="441106"/>
                        <a:pt x="156694" y="456956"/>
                        <a:pt x="154011" y="473293"/>
                      </a:cubicBezTo>
                      <a:cubicBezTo>
                        <a:pt x="145965" y="523281"/>
                        <a:pt x="145965" y="573024"/>
                        <a:pt x="154255" y="623011"/>
                      </a:cubicBezTo>
                      <a:cubicBezTo>
                        <a:pt x="157913" y="645201"/>
                        <a:pt x="164496" y="666659"/>
                        <a:pt x="175469" y="686410"/>
                      </a:cubicBezTo>
                      <a:cubicBezTo>
                        <a:pt x="190831" y="713476"/>
                        <a:pt x="213508" y="730789"/>
                        <a:pt x="244232" y="736641"/>
                      </a:cubicBezTo>
                      <a:cubicBezTo>
                        <a:pt x="266666" y="740786"/>
                        <a:pt x="288855" y="739323"/>
                        <a:pt x="310800" y="732983"/>
                      </a:cubicBezTo>
                      <a:cubicBezTo>
                        <a:pt x="325187" y="728838"/>
                        <a:pt x="338842" y="723229"/>
                        <a:pt x="351278" y="712744"/>
                      </a:cubicBezTo>
                      <a:cubicBezTo>
                        <a:pt x="351278" y="597896"/>
                        <a:pt x="351278" y="482803"/>
                        <a:pt x="351278" y="367711"/>
                      </a:cubicBezTo>
                      <a:cubicBezTo>
                        <a:pt x="351278" y="365516"/>
                        <a:pt x="350546" y="363565"/>
                        <a:pt x="349815" y="361127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3245C773-63B2-58EC-5B13-E464DA631BDB}"/>
                    </a:ext>
                  </a:extLst>
                </p:cNvPr>
                <p:cNvSpPr/>
                <p:nvPr/>
              </p:nvSpPr>
              <p:spPr>
                <a:xfrm>
                  <a:off x="5927298" y="3106841"/>
                  <a:ext cx="733678" cy="725957"/>
                </a:xfrm>
                <a:custGeom>
                  <a:avLst/>
                  <a:gdLst>
                    <a:gd name="connsiteX0" fmla="*/ 394985 w 733678"/>
                    <a:gd name="connsiteY0" fmla="*/ 725957 h 725957"/>
                    <a:gd name="connsiteX1" fmla="*/ 344266 w 733678"/>
                    <a:gd name="connsiteY1" fmla="*/ 725957 h 725957"/>
                    <a:gd name="connsiteX2" fmla="*/ 336464 w 733678"/>
                    <a:gd name="connsiteY2" fmla="*/ 713521 h 725957"/>
                    <a:gd name="connsiteX3" fmla="*/ 252826 w 733678"/>
                    <a:gd name="connsiteY3" fmla="*/ 511134 h 725957"/>
                    <a:gd name="connsiteX4" fmla="*/ 73848 w 733678"/>
                    <a:gd name="connsiteY4" fmla="*/ 78318 h 725957"/>
                    <a:gd name="connsiteX5" fmla="*/ 50195 w 733678"/>
                    <a:gd name="connsiteY5" fmla="*/ 58567 h 725957"/>
                    <a:gd name="connsiteX6" fmla="*/ 6792 w 733678"/>
                    <a:gd name="connsiteY6" fmla="*/ 50277 h 725957"/>
                    <a:gd name="connsiteX7" fmla="*/ 452 w 733678"/>
                    <a:gd name="connsiteY7" fmla="*/ 4191 h 725957"/>
                    <a:gd name="connsiteX8" fmla="*/ 9718 w 733678"/>
                    <a:gd name="connsiteY8" fmla="*/ 289 h 725957"/>
                    <a:gd name="connsiteX9" fmla="*/ 25811 w 733678"/>
                    <a:gd name="connsiteY9" fmla="*/ 289 h 725957"/>
                    <a:gd name="connsiteX10" fmla="*/ 286476 w 733678"/>
                    <a:gd name="connsiteY10" fmla="*/ 289 h 725957"/>
                    <a:gd name="connsiteX11" fmla="*/ 304520 w 733678"/>
                    <a:gd name="connsiteY11" fmla="*/ 1752 h 725957"/>
                    <a:gd name="connsiteX12" fmla="*/ 307446 w 733678"/>
                    <a:gd name="connsiteY12" fmla="*/ 50520 h 725957"/>
                    <a:gd name="connsiteX13" fmla="*/ 282087 w 733678"/>
                    <a:gd name="connsiteY13" fmla="*/ 54910 h 725957"/>
                    <a:gd name="connsiteX14" fmla="*/ 255752 w 733678"/>
                    <a:gd name="connsiteY14" fmla="*/ 61737 h 725957"/>
                    <a:gd name="connsiteX15" fmla="*/ 233563 w 733678"/>
                    <a:gd name="connsiteY15" fmla="*/ 96850 h 725957"/>
                    <a:gd name="connsiteX16" fmla="*/ 241609 w 733678"/>
                    <a:gd name="connsiteY16" fmla="*/ 125867 h 725957"/>
                    <a:gd name="connsiteX17" fmla="*/ 287208 w 733678"/>
                    <a:gd name="connsiteY17" fmla="*/ 236814 h 725957"/>
                    <a:gd name="connsiteX18" fmla="*/ 384256 w 733678"/>
                    <a:gd name="connsiteY18" fmla="*/ 473339 h 725957"/>
                    <a:gd name="connsiteX19" fmla="*/ 403032 w 733678"/>
                    <a:gd name="connsiteY19" fmla="*/ 532592 h 725957"/>
                    <a:gd name="connsiteX20" fmla="*/ 407421 w 733678"/>
                    <a:gd name="connsiteY20" fmla="*/ 549173 h 725957"/>
                    <a:gd name="connsiteX21" fmla="*/ 414492 w 733678"/>
                    <a:gd name="connsiteY21" fmla="*/ 544540 h 725957"/>
                    <a:gd name="connsiteX22" fmla="*/ 442290 w 733678"/>
                    <a:gd name="connsiteY22" fmla="*/ 473095 h 725957"/>
                    <a:gd name="connsiteX23" fmla="*/ 592739 w 733678"/>
                    <a:gd name="connsiteY23" fmla="*/ 85633 h 725957"/>
                    <a:gd name="connsiteX24" fmla="*/ 597860 w 733678"/>
                    <a:gd name="connsiteY24" fmla="*/ 68077 h 725957"/>
                    <a:gd name="connsiteX25" fmla="*/ 517149 w 733678"/>
                    <a:gd name="connsiteY25" fmla="*/ 50764 h 725957"/>
                    <a:gd name="connsiteX26" fmla="*/ 518612 w 733678"/>
                    <a:gd name="connsiteY26" fmla="*/ 3459 h 725957"/>
                    <a:gd name="connsiteX27" fmla="*/ 536168 w 733678"/>
                    <a:gd name="connsiteY27" fmla="*/ 289 h 725957"/>
                    <a:gd name="connsiteX28" fmla="*/ 715391 w 733678"/>
                    <a:gd name="connsiteY28" fmla="*/ 289 h 725957"/>
                    <a:gd name="connsiteX29" fmla="*/ 733679 w 733678"/>
                    <a:gd name="connsiteY29" fmla="*/ 777 h 725957"/>
                    <a:gd name="connsiteX30" fmla="*/ 725144 w 733678"/>
                    <a:gd name="connsiteY30" fmla="*/ 50520 h 725957"/>
                    <a:gd name="connsiteX31" fmla="*/ 709782 w 733678"/>
                    <a:gd name="connsiteY31" fmla="*/ 54910 h 725957"/>
                    <a:gd name="connsiteX32" fmla="*/ 653456 w 733678"/>
                    <a:gd name="connsiteY32" fmla="*/ 103190 h 725957"/>
                    <a:gd name="connsiteX33" fmla="*/ 645896 w 733678"/>
                    <a:gd name="connsiteY33" fmla="*/ 120746 h 725957"/>
                    <a:gd name="connsiteX34" fmla="*/ 402788 w 733678"/>
                    <a:gd name="connsiteY34" fmla="*/ 712058 h 725957"/>
                    <a:gd name="connsiteX35" fmla="*/ 394985 w 733678"/>
                    <a:gd name="connsiteY35" fmla="*/ 725957 h 72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733678" h="725957">
                      <a:moveTo>
                        <a:pt x="394985" y="725957"/>
                      </a:moveTo>
                      <a:cubicBezTo>
                        <a:pt x="377916" y="725957"/>
                        <a:pt x="360848" y="725957"/>
                        <a:pt x="344266" y="725957"/>
                      </a:cubicBezTo>
                      <a:cubicBezTo>
                        <a:pt x="339145" y="723031"/>
                        <a:pt x="338170" y="717911"/>
                        <a:pt x="336464" y="713521"/>
                      </a:cubicBezTo>
                      <a:cubicBezTo>
                        <a:pt x="308422" y="645978"/>
                        <a:pt x="280624" y="578678"/>
                        <a:pt x="252826" y="511134"/>
                      </a:cubicBezTo>
                      <a:cubicBezTo>
                        <a:pt x="193085" y="366781"/>
                        <a:pt x="133589" y="222672"/>
                        <a:pt x="73848" y="78318"/>
                      </a:cubicBezTo>
                      <a:cubicBezTo>
                        <a:pt x="66776" y="61006"/>
                        <a:pt x="69459" y="63688"/>
                        <a:pt x="50195" y="58567"/>
                      </a:cubicBezTo>
                      <a:cubicBezTo>
                        <a:pt x="36296" y="54910"/>
                        <a:pt x="21910" y="53203"/>
                        <a:pt x="6792" y="50277"/>
                      </a:cubicBezTo>
                      <a:cubicBezTo>
                        <a:pt x="-523" y="35646"/>
                        <a:pt x="-523" y="19553"/>
                        <a:pt x="452" y="4191"/>
                      </a:cubicBezTo>
                      <a:cubicBezTo>
                        <a:pt x="3378" y="46"/>
                        <a:pt x="6792" y="289"/>
                        <a:pt x="9718" y="289"/>
                      </a:cubicBezTo>
                      <a:cubicBezTo>
                        <a:pt x="15082" y="289"/>
                        <a:pt x="20447" y="289"/>
                        <a:pt x="25811" y="289"/>
                      </a:cubicBezTo>
                      <a:cubicBezTo>
                        <a:pt x="112618" y="289"/>
                        <a:pt x="199669" y="289"/>
                        <a:pt x="286476" y="289"/>
                      </a:cubicBezTo>
                      <a:cubicBezTo>
                        <a:pt x="292328" y="289"/>
                        <a:pt x="298181" y="-930"/>
                        <a:pt x="304520" y="1752"/>
                      </a:cubicBezTo>
                      <a:cubicBezTo>
                        <a:pt x="310373" y="17358"/>
                        <a:pt x="310860" y="33452"/>
                        <a:pt x="307446" y="50520"/>
                      </a:cubicBezTo>
                      <a:cubicBezTo>
                        <a:pt x="298668" y="51984"/>
                        <a:pt x="290377" y="53203"/>
                        <a:pt x="282087" y="54910"/>
                      </a:cubicBezTo>
                      <a:cubicBezTo>
                        <a:pt x="273309" y="56860"/>
                        <a:pt x="264287" y="58567"/>
                        <a:pt x="255752" y="61737"/>
                      </a:cubicBezTo>
                      <a:cubicBezTo>
                        <a:pt x="240634" y="67345"/>
                        <a:pt x="232587" y="80513"/>
                        <a:pt x="233563" y="96850"/>
                      </a:cubicBezTo>
                      <a:cubicBezTo>
                        <a:pt x="234294" y="107091"/>
                        <a:pt x="237708" y="116601"/>
                        <a:pt x="241609" y="125867"/>
                      </a:cubicBezTo>
                      <a:cubicBezTo>
                        <a:pt x="256728" y="162931"/>
                        <a:pt x="272089" y="199751"/>
                        <a:pt x="287208" y="236814"/>
                      </a:cubicBezTo>
                      <a:cubicBezTo>
                        <a:pt x="319638" y="315575"/>
                        <a:pt x="351826" y="394579"/>
                        <a:pt x="384256" y="473339"/>
                      </a:cubicBezTo>
                      <a:cubicBezTo>
                        <a:pt x="392059" y="492602"/>
                        <a:pt x="398155" y="512597"/>
                        <a:pt x="403032" y="532592"/>
                      </a:cubicBezTo>
                      <a:cubicBezTo>
                        <a:pt x="404495" y="538200"/>
                        <a:pt x="405958" y="543809"/>
                        <a:pt x="407421" y="549173"/>
                      </a:cubicBezTo>
                      <a:cubicBezTo>
                        <a:pt x="412541" y="551124"/>
                        <a:pt x="413517" y="547223"/>
                        <a:pt x="414492" y="544540"/>
                      </a:cubicBezTo>
                      <a:cubicBezTo>
                        <a:pt x="423758" y="520644"/>
                        <a:pt x="433024" y="496748"/>
                        <a:pt x="442290" y="473095"/>
                      </a:cubicBezTo>
                      <a:cubicBezTo>
                        <a:pt x="492521" y="343860"/>
                        <a:pt x="542752" y="214869"/>
                        <a:pt x="592739" y="85633"/>
                      </a:cubicBezTo>
                      <a:cubicBezTo>
                        <a:pt x="594934" y="80269"/>
                        <a:pt x="597860" y="75148"/>
                        <a:pt x="597860" y="68077"/>
                      </a:cubicBezTo>
                      <a:cubicBezTo>
                        <a:pt x="572257" y="57104"/>
                        <a:pt x="544947" y="54178"/>
                        <a:pt x="517149" y="50764"/>
                      </a:cubicBezTo>
                      <a:cubicBezTo>
                        <a:pt x="513735" y="34183"/>
                        <a:pt x="518368" y="18577"/>
                        <a:pt x="518612" y="3459"/>
                      </a:cubicBezTo>
                      <a:cubicBezTo>
                        <a:pt x="524464" y="-1417"/>
                        <a:pt x="530560" y="289"/>
                        <a:pt x="536168" y="289"/>
                      </a:cubicBezTo>
                      <a:cubicBezTo>
                        <a:pt x="595909" y="46"/>
                        <a:pt x="655650" y="289"/>
                        <a:pt x="715391" y="289"/>
                      </a:cubicBezTo>
                      <a:cubicBezTo>
                        <a:pt x="721243" y="289"/>
                        <a:pt x="726851" y="533"/>
                        <a:pt x="733679" y="777"/>
                      </a:cubicBezTo>
                      <a:cubicBezTo>
                        <a:pt x="732704" y="18090"/>
                        <a:pt x="729778" y="34183"/>
                        <a:pt x="725144" y="50520"/>
                      </a:cubicBezTo>
                      <a:cubicBezTo>
                        <a:pt x="720024" y="51984"/>
                        <a:pt x="714903" y="53447"/>
                        <a:pt x="709782" y="54910"/>
                      </a:cubicBezTo>
                      <a:cubicBezTo>
                        <a:pt x="683448" y="62225"/>
                        <a:pt x="664672" y="78074"/>
                        <a:pt x="653456" y="103190"/>
                      </a:cubicBezTo>
                      <a:cubicBezTo>
                        <a:pt x="650773" y="109042"/>
                        <a:pt x="648335" y="114894"/>
                        <a:pt x="645896" y="120746"/>
                      </a:cubicBezTo>
                      <a:cubicBezTo>
                        <a:pt x="564941" y="317769"/>
                        <a:pt x="483743" y="515036"/>
                        <a:pt x="402788" y="712058"/>
                      </a:cubicBezTo>
                      <a:cubicBezTo>
                        <a:pt x="401081" y="716691"/>
                        <a:pt x="399862" y="721324"/>
                        <a:pt x="394985" y="725957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982ACD1-2879-2551-2A66-6EA3705F7A59}"/>
                    </a:ext>
                  </a:extLst>
                </p:cNvPr>
                <p:cNvSpPr/>
                <p:nvPr/>
              </p:nvSpPr>
              <p:spPr>
                <a:xfrm>
                  <a:off x="4914079" y="3106370"/>
                  <a:ext cx="733742" cy="726672"/>
                </a:xfrm>
                <a:custGeom>
                  <a:avLst/>
                  <a:gdLst>
                    <a:gd name="connsiteX0" fmla="*/ 395537 w 733742"/>
                    <a:gd name="connsiteY0" fmla="*/ 726185 h 726672"/>
                    <a:gd name="connsiteX1" fmla="*/ 388222 w 733742"/>
                    <a:gd name="connsiteY1" fmla="*/ 726673 h 726672"/>
                    <a:gd name="connsiteX2" fmla="*/ 344575 w 733742"/>
                    <a:gd name="connsiteY2" fmla="*/ 726673 h 726672"/>
                    <a:gd name="connsiteX3" fmla="*/ 336528 w 733742"/>
                    <a:gd name="connsiteY3" fmla="*/ 713749 h 726672"/>
                    <a:gd name="connsiteX4" fmla="*/ 235090 w 733742"/>
                    <a:gd name="connsiteY4" fmla="*/ 468446 h 726672"/>
                    <a:gd name="connsiteX5" fmla="*/ 73181 w 733742"/>
                    <a:gd name="connsiteY5" fmla="*/ 77083 h 726672"/>
                    <a:gd name="connsiteX6" fmla="*/ 70010 w 733742"/>
                    <a:gd name="connsiteY6" fmla="*/ 69768 h 726672"/>
                    <a:gd name="connsiteX7" fmla="*/ 60744 w 733742"/>
                    <a:gd name="connsiteY7" fmla="*/ 61965 h 726672"/>
                    <a:gd name="connsiteX8" fmla="*/ 7831 w 733742"/>
                    <a:gd name="connsiteY8" fmla="*/ 51724 h 726672"/>
                    <a:gd name="connsiteX9" fmla="*/ 2467 w 733742"/>
                    <a:gd name="connsiteY9" fmla="*/ 2468 h 726672"/>
                    <a:gd name="connsiteX10" fmla="*/ 302878 w 733742"/>
                    <a:gd name="connsiteY10" fmla="*/ 1980 h 726672"/>
                    <a:gd name="connsiteX11" fmla="*/ 306535 w 733742"/>
                    <a:gd name="connsiteY11" fmla="*/ 51236 h 726672"/>
                    <a:gd name="connsiteX12" fmla="*/ 267521 w 733742"/>
                    <a:gd name="connsiteY12" fmla="*/ 58795 h 726672"/>
                    <a:gd name="connsiteX13" fmla="*/ 252403 w 733742"/>
                    <a:gd name="connsiteY13" fmla="*/ 63916 h 726672"/>
                    <a:gd name="connsiteX14" fmla="*/ 233627 w 733742"/>
                    <a:gd name="connsiteY14" fmla="*/ 99516 h 726672"/>
                    <a:gd name="connsiteX15" fmla="*/ 241186 w 733742"/>
                    <a:gd name="connsiteY15" fmla="*/ 125607 h 726672"/>
                    <a:gd name="connsiteX16" fmla="*/ 357742 w 733742"/>
                    <a:gd name="connsiteY16" fmla="*/ 409681 h 726672"/>
                    <a:gd name="connsiteX17" fmla="*/ 383832 w 733742"/>
                    <a:gd name="connsiteY17" fmla="*/ 473323 h 726672"/>
                    <a:gd name="connsiteX18" fmla="*/ 405046 w 733742"/>
                    <a:gd name="connsiteY18" fmla="*/ 541842 h 726672"/>
                    <a:gd name="connsiteX19" fmla="*/ 410411 w 733742"/>
                    <a:gd name="connsiteY19" fmla="*/ 550864 h 726672"/>
                    <a:gd name="connsiteX20" fmla="*/ 413337 w 733742"/>
                    <a:gd name="connsiteY20" fmla="*/ 547694 h 726672"/>
                    <a:gd name="connsiteX21" fmla="*/ 598412 w 733742"/>
                    <a:gd name="connsiteY21" fmla="*/ 71962 h 726672"/>
                    <a:gd name="connsiteX22" fmla="*/ 588415 w 733742"/>
                    <a:gd name="connsiteY22" fmla="*/ 65135 h 726672"/>
                    <a:gd name="connsiteX23" fmla="*/ 527455 w 733742"/>
                    <a:gd name="connsiteY23" fmla="*/ 52699 h 726672"/>
                    <a:gd name="connsiteX24" fmla="*/ 518432 w 733742"/>
                    <a:gd name="connsiteY24" fmla="*/ 50748 h 726672"/>
                    <a:gd name="connsiteX25" fmla="*/ 520870 w 733742"/>
                    <a:gd name="connsiteY25" fmla="*/ 2224 h 726672"/>
                    <a:gd name="connsiteX26" fmla="*/ 723746 w 733742"/>
                    <a:gd name="connsiteY26" fmla="*/ 761 h 726672"/>
                    <a:gd name="connsiteX27" fmla="*/ 733743 w 733742"/>
                    <a:gd name="connsiteY27" fmla="*/ 3200 h 726672"/>
                    <a:gd name="connsiteX28" fmla="*/ 725453 w 733742"/>
                    <a:gd name="connsiteY28" fmla="*/ 50992 h 726672"/>
                    <a:gd name="connsiteX29" fmla="*/ 708140 w 733742"/>
                    <a:gd name="connsiteY29" fmla="*/ 55869 h 726672"/>
                    <a:gd name="connsiteX30" fmla="*/ 654982 w 733742"/>
                    <a:gd name="connsiteY30" fmla="*/ 100979 h 726672"/>
                    <a:gd name="connsiteX31" fmla="*/ 639864 w 733742"/>
                    <a:gd name="connsiteY31" fmla="*/ 136092 h 726672"/>
                    <a:gd name="connsiteX32" fmla="*/ 402852 w 733742"/>
                    <a:gd name="connsiteY32" fmla="*/ 712774 h 726672"/>
                    <a:gd name="connsiteX33" fmla="*/ 395537 w 733742"/>
                    <a:gd name="connsiteY33" fmla="*/ 726185 h 726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733742" h="726672">
                      <a:moveTo>
                        <a:pt x="395537" y="726185"/>
                      </a:moveTo>
                      <a:cubicBezTo>
                        <a:pt x="393586" y="726429"/>
                        <a:pt x="390904" y="726673"/>
                        <a:pt x="388222" y="726673"/>
                      </a:cubicBezTo>
                      <a:cubicBezTo>
                        <a:pt x="373347" y="726673"/>
                        <a:pt x="358473" y="726673"/>
                        <a:pt x="344575" y="726673"/>
                      </a:cubicBezTo>
                      <a:cubicBezTo>
                        <a:pt x="339210" y="723015"/>
                        <a:pt x="338235" y="717895"/>
                        <a:pt x="336528" y="713749"/>
                      </a:cubicBezTo>
                      <a:cubicBezTo>
                        <a:pt x="302634" y="632063"/>
                        <a:pt x="268984" y="550377"/>
                        <a:pt x="235090" y="468446"/>
                      </a:cubicBezTo>
                      <a:cubicBezTo>
                        <a:pt x="181202" y="337992"/>
                        <a:pt x="127069" y="207537"/>
                        <a:pt x="73181" y="77083"/>
                      </a:cubicBezTo>
                      <a:cubicBezTo>
                        <a:pt x="72205" y="74645"/>
                        <a:pt x="70986" y="72206"/>
                        <a:pt x="70010" y="69768"/>
                      </a:cubicBezTo>
                      <a:cubicBezTo>
                        <a:pt x="68304" y="65379"/>
                        <a:pt x="65134" y="63184"/>
                        <a:pt x="60744" y="61965"/>
                      </a:cubicBezTo>
                      <a:cubicBezTo>
                        <a:pt x="43188" y="57088"/>
                        <a:pt x="25388" y="54162"/>
                        <a:pt x="7831" y="51724"/>
                      </a:cubicBezTo>
                      <a:cubicBezTo>
                        <a:pt x="-216" y="35874"/>
                        <a:pt x="-2166" y="17830"/>
                        <a:pt x="2467" y="2468"/>
                      </a:cubicBezTo>
                      <a:cubicBezTo>
                        <a:pt x="14171" y="761"/>
                        <a:pt x="283858" y="273"/>
                        <a:pt x="302878" y="1980"/>
                      </a:cubicBezTo>
                      <a:cubicBezTo>
                        <a:pt x="309949" y="15392"/>
                        <a:pt x="311412" y="33436"/>
                        <a:pt x="306535" y="51236"/>
                      </a:cubicBezTo>
                      <a:cubicBezTo>
                        <a:pt x="293612" y="53674"/>
                        <a:pt x="280445" y="56113"/>
                        <a:pt x="267521" y="58795"/>
                      </a:cubicBezTo>
                      <a:cubicBezTo>
                        <a:pt x="262400" y="60014"/>
                        <a:pt x="257280" y="61721"/>
                        <a:pt x="252403" y="63916"/>
                      </a:cubicBezTo>
                      <a:cubicBezTo>
                        <a:pt x="238992" y="70012"/>
                        <a:pt x="231189" y="86349"/>
                        <a:pt x="233627" y="99516"/>
                      </a:cubicBezTo>
                      <a:cubicBezTo>
                        <a:pt x="235334" y="108538"/>
                        <a:pt x="237528" y="117073"/>
                        <a:pt x="241186" y="125607"/>
                      </a:cubicBezTo>
                      <a:cubicBezTo>
                        <a:pt x="280200" y="220217"/>
                        <a:pt x="318971" y="314827"/>
                        <a:pt x="357742" y="409681"/>
                      </a:cubicBezTo>
                      <a:cubicBezTo>
                        <a:pt x="366520" y="430895"/>
                        <a:pt x="375298" y="452109"/>
                        <a:pt x="383832" y="473323"/>
                      </a:cubicBezTo>
                      <a:cubicBezTo>
                        <a:pt x="392854" y="495513"/>
                        <a:pt x="399682" y="518677"/>
                        <a:pt x="405046" y="541842"/>
                      </a:cubicBezTo>
                      <a:cubicBezTo>
                        <a:pt x="405778" y="545256"/>
                        <a:pt x="405535" y="549401"/>
                        <a:pt x="410411" y="550864"/>
                      </a:cubicBezTo>
                      <a:cubicBezTo>
                        <a:pt x="411387" y="549889"/>
                        <a:pt x="412850" y="548913"/>
                        <a:pt x="413337" y="547694"/>
                      </a:cubicBezTo>
                      <a:cubicBezTo>
                        <a:pt x="475272" y="388954"/>
                        <a:pt x="536964" y="229971"/>
                        <a:pt x="598412" y="71962"/>
                      </a:cubicBezTo>
                      <a:cubicBezTo>
                        <a:pt x="595730" y="67086"/>
                        <a:pt x="592072" y="66354"/>
                        <a:pt x="588415" y="65135"/>
                      </a:cubicBezTo>
                      <a:cubicBezTo>
                        <a:pt x="568419" y="58795"/>
                        <a:pt x="547937" y="55381"/>
                        <a:pt x="527455" y="52699"/>
                      </a:cubicBezTo>
                      <a:cubicBezTo>
                        <a:pt x="524285" y="52211"/>
                        <a:pt x="521115" y="52943"/>
                        <a:pt x="518432" y="50748"/>
                      </a:cubicBezTo>
                      <a:cubicBezTo>
                        <a:pt x="515263" y="35874"/>
                        <a:pt x="516238" y="15148"/>
                        <a:pt x="520870" y="2224"/>
                      </a:cubicBezTo>
                      <a:cubicBezTo>
                        <a:pt x="535257" y="30"/>
                        <a:pt x="653276" y="-702"/>
                        <a:pt x="723746" y="761"/>
                      </a:cubicBezTo>
                      <a:cubicBezTo>
                        <a:pt x="726915" y="761"/>
                        <a:pt x="730085" y="273"/>
                        <a:pt x="733743" y="3200"/>
                      </a:cubicBezTo>
                      <a:cubicBezTo>
                        <a:pt x="732524" y="19049"/>
                        <a:pt x="729598" y="34899"/>
                        <a:pt x="725453" y="50992"/>
                      </a:cubicBezTo>
                      <a:cubicBezTo>
                        <a:pt x="719357" y="52699"/>
                        <a:pt x="713748" y="54406"/>
                        <a:pt x="708140" y="55869"/>
                      </a:cubicBezTo>
                      <a:cubicBezTo>
                        <a:pt x="683756" y="63184"/>
                        <a:pt x="665955" y="78058"/>
                        <a:pt x="654982" y="100979"/>
                      </a:cubicBezTo>
                      <a:cubicBezTo>
                        <a:pt x="649618" y="112440"/>
                        <a:pt x="644741" y="124388"/>
                        <a:pt x="639864" y="136092"/>
                      </a:cubicBezTo>
                      <a:cubicBezTo>
                        <a:pt x="560861" y="328238"/>
                        <a:pt x="481856" y="520628"/>
                        <a:pt x="402852" y="712774"/>
                      </a:cubicBezTo>
                      <a:cubicBezTo>
                        <a:pt x="400901" y="717407"/>
                        <a:pt x="399926" y="722284"/>
                        <a:pt x="395537" y="726185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80CCDBF-8ECF-95F5-E99D-15DA96391643}"/>
                    </a:ext>
                  </a:extLst>
                </p:cNvPr>
                <p:cNvSpPr/>
                <p:nvPr/>
              </p:nvSpPr>
              <p:spPr>
                <a:xfrm>
                  <a:off x="8613404" y="3293144"/>
                  <a:ext cx="513948" cy="548206"/>
                </a:xfrm>
                <a:custGeom>
                  <a:avLst/>
                  <a:gdLst>
                    <a:gd name="connsiteX0" fmla="*/ 284805 w 513948"/>
                    <a:gd name="connsiteY0" fmla="*/ 222907 h 548206"/>
                    <a:gd name="connsiteX1" fmla="*/ 283098 w 513948"/>
                    <a:gd name="connsiteY1" fmla="*/ 151462 h 548206"/>
                    <a:gd name="connsiteX2" fmla="*/ 239451 w 513948"/>
                    <a:gd name="connsiteY2" fmla="*/ 105376 h 548206"/>
                    <a:gd name="connsiteX3" fmla="*/ 164836 w 513948"/>
                    <a:gd name="connsiteY3" fmla="*/ 100499 h 548206"/>
                    <a:gd name="connsiteX4" fmla="*/ 73152 w 513948"/>
                    <a:gd name="connsiteY4" fmla="*/ 121226 h 548206"/>
                    <a:gd name="connsiteX5" fmla="*/ 65593 w 513948"/>
                    <a:gd name="connsiteY5" fmla="*/ 123420 h 548206"/>
                    <a:gd name="connsiteX6" fmla="*/ 37064 w 513948"/>
                    <a:gd name="connsiteY6" fmla="*/ 83430 h 548206"/>
                    <a:gd name="connsiteX7" fmla="*/ 45110 w 513948"/>
                    <a:gd name="connsiteY7" fmla="*/ 74164 h 548206"/>
                    <a:gd name="connsiteX8" fmla="*/ 208483 w 513948"/>
                    <a:gd name="connsiteY8" fmla="*/ 2963 h 548206"/>
                    <a:gd name="connsiteX9" fmla="*/ 294559 w 513948"/>
                    <a:gd name="connsiteY9" fmla="*/ 2719 h 548206"/>
                    <a:gd name="connsiteX10" fmla="*/ 420868 w 513948"/>
                    <a:gd name="connsiteY10" fmla="*/ 124395 h 548206"/>
                    <a:gd name="connsiteX11" fmla="*/ 426232 w 513948"/>
                    <a:gd name="connsiteY11" fmla="*/ 183161 h 548206"/>
                    <a:gd name="connsiteX12" fmla="*/ 426232 w 513948"/>
                    <a:gd name="connsiteY12" fmla="*/ 392619 h 548206"/>
                    <a:gd name="connsiteX13" fmla="*/ 426964 w 513948"/>
                    <a:gd name="connsiteY13" fmla="*/ 418223 h 548206"/>
                    <a:gd name="connsiteX14" fmla="*/ 432816 w 513948"/>
                    <a:gd name="connsiteY14" fmla="*/ 441387 h 548206"/>
                    <a:gd name="connsiteX15" fmla="*/ 466466 w 513948"/>
                    <a:gd name="connsiteY15" fmla="*/ 460163 h 548206"/>
                    <a:gd name="connsiteX16" fmla="*/ 494752 w 513948"/>
                    <a:gd name="connsiteY16" fmla="*/ 455286 h 548206"/>
                    <a:gd name="connsiteX17" fmla="*/ 502067 w 513948"/>
                    <a:gd name="connsiteY17" fmla="*/ 454799 h 548206"/>
                    <a:gd name="connsiteX18" fmla="*/ 504993 w 513948"/>
                    <a:gd name="connsiteY18" fmla="*/ 457481 h 548206"/>
                    <a:gd name="connsiteX19" fmla="*/ 496946 w 513948"/>
                    <a:gd name="connsiteY19" fmla="*/ 503811 h 548206"/>
                    <a:gd name="connsiteX20" fmla="*/ 426232 w 513948"/>
                    <a:gd name="connsiteY20" fmla="*/ 545263 h 548206"/>
                    <a:gd name="connsiteX21" fmla="*/ 317236 w 513948"/>
                    <a:gd name="connsiteY21" fmla="*/ 520879 h 548206"/>
                    <a:gd name="connsiteX22" fmla="*/ 297485 w 513948"/>
                    <a:gd name="connsiteY22" fmla="*/ 498202 h 548206"/>
                    <a:gd name="connsiteX23" fmla="*/ 289926 w 513948"/>
                    <a:gd name="connsiteY23" fmla="*/ 487229 h 548206"/>
                    <a:gd name="connsiteX24" fmla="*/ 277490 w 513948"/>
                    <a:gd name="connsiteY24" fmla="*/ 499178 h 548206"/>
                    <a:gd name="connsiteX25" fmla="*/ 188245 w 513948"/>
                    <a:gd name="connsiteY25" fmla="*/ 545751 h 548206"/>
                    <a:gd name="connsiteX26" fmla="*/ 74615 w 513948"/>
                    <a:gd name="connsiteY26" fmla="*/ 529414 h 548206"/>
                    <a:gd name="connsiteX27" fmla="*/ 975 w 513948"/>
                    <a:gd name="connsiteY27" fmla="*/ 420417 h 548206"/>
                    <a:gd name="connsiteX28" fmla="*/ 3901 w 513948"/>
                    <a:gd name="connsiteY28" fmla="*/ 366529 h 548206"/>
                    <a:gd name="connsiteX29" fmla="*/ 52914 w 513948"/>
                    <a:gd name="connsiteY29" fmla="*/ 292157 h 548206"/>
                    <a:gd name="connsiteX30" fmla="*/ 109484 w 513948"/>
                    <a:gd name="connsiteY30" fmla="*/ 262897 h 548206"/>
                    <a:gd name="connsiteX31" fmla="*/ 183611 w 513948"/>
                    <a:gd name="connsiteY31" fmla="*/ 243877 h 548206"/>
                    <a:gd name="connsiteX32" fmla="*/ 284805 w 513948"/>
                    <a:gd name="connsiteY32" fmla="*/ 222907 h 548206"/>
                    <a:gd name="connsiteX33" fmla="*/ 284805 w 513948"/>
                    <a:gd name="connsiteY33" fmla="*/ 279478 h 548206"/>
                    <a:gd name="connsiteX34" fmla="*/ 278953 w 513948"/>
                    <a:gd name="connsiteY34" fmla="*/ 280209 h 548206"/>
                    <a:gd name="connsiteX35" fmla="*/ 229698 w 513948"/>
                    <a:gd name="connsiteY35" fmla="*/ 293864 h 548206"/>
                    <a:gd name="connsiteX36" fmla="*/ 196048 w 513948"/>
                    <a:gd name="connsiteY36" fmla="*/ 308495 h 548206"/>
                    <a:gd name="connsiteX37" fmla="*/ 148986 w 513948"/>
                    <a:gd name="connsiteY37" fmla="*/ 401154 h 548206"/>
                    <a:gd name="connsiteX38" fmla="*/ 195316 w 513948"/>
                    <a:gd name="connsiteY38" fmla="*/ 455286 h 548206"/>
                    <a:gd name="connsiteX39" fmla="*/ 277002 w 513948"/>
                    <a:gd name="connsiteY39" fmla="*/ 434804 h 548206"/>
                    <a:gd name="connsiteX40" fmla="*/ 286512 w 513948"/>
                    <a:gd name="connsiteY40" fmla="*/ 414321 h 548206"/>
                    <a:gd name="connsiteX41" fmla="*/ 286268 w 513948"/>
                    <a:gd name="connsiteY41" fmla="*/ 291182 h 548206"/>
                    <a:gd name="connsiteX42" fmla="*/ 284805 w 513948"/>
                    <a:gd name="connsiteY42" fmla="*/ 279478 h 548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513948" h="548206">
                      <a:moveTo>
                        <a:pt x="284805" y="222907"/>
                      </a:moveTo>
                      <a:cubicBezTo>
                        <a:pt x="287975" y="202668"/>
                        <a:pt x="287000" y="167311"/>
                        <a:pt x="283098" y="151462"/>
                      </a:cubicBezTo>
                      <a:cubicBezTo>
                        <a:pt x="277490" y="127809"/>
                        <a:pt x="263347" y="111960"/>
                        <a:pt x="239451" y="105376"/>
                      </a:cubicBezTo>
                      <a:cubicBezTo>
                        <a:pt x="214823" y="98792"/>
                        <a:pt x="189952" y="98061"/>
                        <a:pt x="164836" y="100499"/>
                      </a:cubicBezTo>
                      <a:cubicBezTo>
                        <a:pt x="133381" y="103669"/>
                        <a:pt x="102901" y="110984"/>
                        <a:pt x="73152" y="121226"/>
                      </a:cubicBezTo>
                      <a:cubicBezTo>
                        <a:pt x="70713" y="122201"/>
                        <a:pt x="68032" y="122689"/>
                        <a:pt x="65593" y="123420"/>
                      </a:cubicBezTo>
                      <a:cubicBezTo>
                        <a:pt x="57302" y="116105"/>
                        <a:pt x="47061" y="101475"/>
                        <a:pt x="37064" y="83430"/>
                      </a:cubicBezTo>
                      <a:cubicBezTo>
                        <a:pt x="37795" y="78797"/>
                        <a:pt x="41941" y="76847"/>
                        <a:pt x="45110" y="74164"/>
                      </a:cubicBezTo>
                      <a:cubicBezTo>
                        <a:pt x="92903" y="35394"/>
                        <a:pt x="147035" y="10766"/>
                        <a:pt x="208483" y="2963"/>
                      </a:cubicBezTo>
                      <a:cubicBezTo>
                        <a:pt x="237256" y="-694"/>
                        <a:pt x="265785" y="-1182"/>
                        <a:pt x="294559" y="2719"/>
                      </a:cubicBezTo>
                      <a:cubicBezTo>
                        <a:pt x="365272" y="12717"/>
                        <a:pt x="407944" y="58803"/>
                        <a:pt x="420868" y="124395"/>
                      </a:cubicBezTo>
                      <a:cubicBezTo>
                        <a:pt x="424770" y="143903"/>
                        <a:pt x="426232" y="163410"/>
                        <a:pt x="426232" y="183161"/>
                      </a:cubicBezTo>
                      <a:cubicBezTo>
                        <a:pt x="426232" y="252899"/>
                        <a:pt x="426232" y="322881"/>
                        <a:pt x="426232" y="392619"/>
                      </a:cubicBezTo>
                      <a:cubicBezTo>
                        <a:pt x="426232" y="401154"/>
                        <a:pt x="426476" y="409688"/>
                        <a:pt x="426964" y="418223"/>
                      </a:cubicBezTo>
                      <a:cubicBezTo>
                        <a:pt x="427208" y="426269"/>
                        <a:pt x="429402" y="434072"/>
                        <a:pt x="432816" y="441387"/>
                      </a:cubicBezTo>
                      <a:cubicBezTo>
                        <a:pt x="439400" y="455286"/>
                        <a:pt x="451348" y="462114"/>
                        <a:pt x="466466" y="460163"/>
                      </a:cubicBezTo>
                      <a:cubicBezTo>
                        <a:pt x="475976" y="458944"/>
                        <a:pt x="485241" y="456749"/>
                        <a:pt x="494752" y="455286"/>
                      </a:cubicBezTo>
                      <a:cubicBezTo>
                        <a:pt x="497433" y="454799"/>
                        <a:pt x="499872" y="454799"/>
                        <a:pt x="502067" y="454799"/>
                      </a:cubicBezTo>
                      <a:cubicBezTo>
                        <a:pt x="503529" y="456018"/>
                        <a:pt x="504505" y="456506"/>
                        <a:pt x="504993" y="457481"/>
                      </a:cubicBezTo>
                      <a:cubicBezTo>
                        <a:pt x="516941" y="486986"/>
                        <a:pt x="519379" y="480646"/>
                        <a:pt x="496946" y="503811"/>
                      </a:cubicBezTo>
                      <a:cubicBezTo>
                        <a:pt x="477195" y="524049"/>
                        <a:pt x="454518" y="539899"/>
                        <a:pt x="426232" y="545263"/>
                      </a:cubicBezTo>
                      <a:cubicBezTo>
                        <a:pt x="386730" y="552579"/>
                        <a:pt x="349910" y="544776"/>
                        <a:pt x="317236" y="520879"/>
                      </a:cubicBezTo>
                      <a:cubicBezTo>
                        <a:pt x="308946" y="514783"/>
                        <a:pt x="302850" y="506737"/>
                        <a:pt x="297485" y="498202"/>
                      </a:cubicBezTo>
                      <a:cubicBezTo>
                        <a:pt x="295290" y="494789"/>
                        <a:pt x="294559" y="490399"/>
                        <a:pt x="289926" y="487229"/>
                      </a:cubicBezTo>
                      <a:cubicBezTo>
                        <a:pt x="285781" y="491131"/>
                        <a:pt x="281635" y="495276"/>
                        <a:pt x="277490" y="499178"/>
                      </a:cubicBezTo>
                      <a:cubicBezTo>
                        <a:pt x="252374" y="523562"/>
                        <a:pt x="223357" y="540630"/>
                        <a:pt x="188245" y="545751"/>
                      </a:cubicBezTo>
                      <a:cubicBezTo>
                        <a:pt x="148986" y="551359"/>
                        <a:pt x="110459" y="547946"/>
                        <a:pt x="74615" y="529414"/>
                      </a:cubicBezTo>
                      <a:cubicBezTo>
                        <a:pt x="30724" y="506493"/>
                        <a:pt x="6340" y="469917"/>
                        <a:pt x="975" y="420417"/>
                      </a:cubicBezTo>
                      <a:cubicBezTo>
                        <a:pt x="-975" y="402129"/>
                        <a:pt x="0" y="384329"/>
                        <a:pt x="3901" y="366529"/>
                      </a:cubicBezTo>
                      <a:cubicBezTo>
                        <a:pt x="10729" y="335317"/>
                        <a:pt x="27554" y="310933"/>
                        <a:pt x="52914" y="292157"/>
                      </a:cubicBezTo>
                      <a:cubicBezTo>
                        <a:pt x="70226" y="279478"/>
                        <a:pt x="89490" y="270212"/>
                        <a:pt x="109484" y="262897"/>
                      </a:cubicBezTo>
                      <a:cubicBezTo>
                        <a:pt x="133624" y="254118"/>
                        <a:pt x="158496" y="248998"/>
                        <a:pt x="183611" y="243877"/>
                      </a:cubicBezTo>
                      <a:cubicBezTo>
                        <a:pt x="217506" y="236562"/>
                        <a:pt x="250667" y="229734"/>
                        <a:pt x="284805" y="222907"/>
                      </a:cubicBezTo>
                      <a:close/>
                      <a:moveTo>
                        <a:pt x="284805" y="279478"/>
                      </a:moveTo>
                      <a:cubicBezTo>
                        <a:pt x="282854" y="279722"/>
                        <a:pt x="280904" y="279722"/>
                        <a:pt x="278953" y="280209"/>
                      </a:cubicBezTo>
                      <a:cubicBezTo>
                        <a:pt x="262616" y="284598"/>
                        <a:pt x="246035" y="289231"/>
                        <a:pt x="229698" y="293864"/>
                      </a:cubicBezTo>
                      <a:cubicBezTo>
                        <a:pt x="217993" y="297278"/>
                        <a:pt x="206776" y="302155"/>
                        <a:pt x="196048" y="308495"/>
                      </a:cubicBezTo>
                      <a:cubicBezTo>
                        <a:pt x="160691" y="329465"/>
                        <a:pt x="145573" y="360677"/>
                        <a:pt x="148986" y="401154"/>
                      </a:cubicBezTo>
                      <a:cubicBezTo>
                        <a:pt x="151181" y="425782"/>
                        <a:pt x="164348" y="448459"/>
                        <a:pt x="195316" y="455286"/>
                      </a:cubicBezTo>
                      <a:cubicBezTo>
                        <a:pt x="226040" y="462114"/>
                        <a:pt x="253350" y="456018"/>
                        <a:pt x="277002" y="434804"/>
                      </a:cubicBezTo>
                      <a:cubicBezTo>
                        <a:pt x="283342" y="429195"/>
                        <a:pt x="286756" y="423343"/>
                        <a:pt x="286512" y="414321"/>
                      </a:cubicBezTo>
                      <a:cubicBezTo>
                        <a:pt x="286024" y="373356"/>
                        <a:pt x="286268" y="332147"/>
                        <a:pt x="286268" y="291182"/>
                      </a:cubicBezTo>
                      <a:cubicBezTo>
                        <a:pt x="286512" y="287281"/>
                        <a:pt x="287000" y="283623"/>
                        <a:pt x="284805" y="279478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C571AE23-D133-C64D-F295-731288EA36BC}"/>
                    </a:ext>
                  </a:extLst>
                </p:cNvPr>
                <p:cNvSpPr/>
                <p:nvPr/>
              </p:nvSpPr>
              <p:spPr>
                <a:xfrm>
                  <a:off x="6695249" y="3292876"/>
                  <a:ext cx="514124" cy="548045"/>
                </a:xfrm>
                <a:custGeom>
                  <a:avLst/>
                  <a:gdLst>
                    <a:gd name="connsiteX0" fmla="*/ 63264 w 514124"/>
                    <a:gd name="connsiteY0" fmla="*/ 123932 h 548045"/>
                    <a:gd name="connsiteX1" fmla="*/ 35222 w 514124"/>
                    <a:gd name="connsiteY1" fmla="*/ 82723 h 548045"/>
                    <a:gd name="connsiteX2" fmla="*/ 60338 w 514124"/>
                    <a:gd name="connsiteY2" fmla="*/ 61996 h 548045"/>
                    <a:gd name="connsiteX3" fmla="*/ 210299 w 514124"/>
                    <a:gd name="connsiteY3" fmla="*/ 2743 h 548045"/>
                    <a:gd name="connsiteX4" fmla="*/ 297838 w 514124"/>
                    <a:gd name="connsiteY4" fmla="*/ 3475 h 548045"/>
                    <a:gd name="connsiteX5" fmla="*/ 336121 w 514124"/>
                    <a:gd name="connsiteY5" fmla="*/ 14447 h 548045"/>
                    <a:gd name="connsiteX6" fmla="*/ 415369 w 514124"/>
                    <a:gd name="connsiteY6" fmla="*/ 105400 h 548045"/>
                    <a:gd name="connsiteX7" fmla="*/ 425366 w 514124"/>
                    <a:gd name="connsiteY7" fmla="*/ 176357 h 548045"/>
                    <a:gd name="connsiteX8" fmla="*/ 425366 w 514124"/>
                    <a:gd name="connsiteY8" fmla="*/ 392399 h 548045"/>
                    <a:gd name="connsiteX9" fmla="*/ 425610 w 514124"/>
                    <a:gd name="connsiteY9" fmla="*/ 413126 h 548045"/>
                    <a:gd name="connsiteX10" fmla="*/ 431219 w 514124"/>
                    <a:gd name="connsiteY10" fmla="*/ 439461 h 548045"/>
                    <a:gd name="connsiteX11" fmla="*/ 466819 w 514124"/>
                    <a:gd name="connsiteY11" fmla="*/ 460187 h 548045"/>
                    <a:gd name="connsiteX12" fmla="*/ 490471 w 514124"/>
                    <a:gd name="connsiteY12" fmla="*/ 456042 h 548045"/>
                    <a:gd name="connsiteX13" fmla="*/ 504371 w 514124"/>
                    <a:gd name="connsiteY13" fmla="*/ 456286 h 548045"/>
                    <a:gd name="connsiteX14" fmla="*/ 514124 w 514124"/>
                    <a:gd name="connsiteY14" fmla="*/ 481157 h 548045"/>
                    <a:gd name="connsiteX15" fmla="*/ 507053 w 514124"/>
                    <a:gd name="connsiteY15" fmla="*/ 492618 h 548045"/>
                    <a:gd name="connsiteX16" fmla="*/ 479499 w 514124"/>
                    <a:gd name="connsiteY16" fmla="*/ 519196 h 548045"/>
                    <a:gd name="connsiteX17" fmla="*/ 365138 w 514124"/>
                    <a:gd name="connsiteY17" fmla="*/ 543580 h 548045"/>
                    <a:gd name="connsiteX18" fmla="*/ 333926 w 514124"/>
                    <a:gd name="connsiteY18" fmla="*/ 531632 h 548045"/>
                    <a:gd name="connsiteX19" fmla="*/ 295399 w 514124"/>
                    <a:gd name="connsiteY19" fmla="*/ 494569 h 548045"/>
                    <a:gd name="connsiteX20" fmla="*/ 291742 w 514124"/>
                    <a:gd name="connsiteY20" fmla="*/ 487985 h 548045"/>
                    <a:gd name="connsiteX21" fmla="*/ 283696 w 514124"/>
                    <a:gd name="connsiteY21" fmla="*/ 492374 h 548045"/>
                    <a:gd name="connsiteX22" fmla="*/ 256141 w 514124"/>
                    <a:gd name="connsiteY22" fmla="*/ 516758 h 548045"/>
                    <a:gd name="connsiteX23" fmla="*/ 163726 w 514124"/>
                    <a:gd name="connsiteY23" fmla="*/ 547482 h 548045"/>
                    <a:gd name="connsiteX24" fmla="*/ 88379 w 514124"/>
                    <a:gd name="connsiteY24" fmla="*/ 535290 h 548045"/>
                    <a:gd name="connsiteX25" fmla="*/ 109 w 514124"/>
                    <a:gd name="connsiteY25" fmla="*/ 411419 h 548045"/>
                    <a:gd name="connsiteX26" fmla="*/ 6449 w 514124"/>
                    <a:gd name="connsiteY26" fmla="*/ 356067 h 548045"/>
                    <a:gd name="connsiteX27" fmla="*/ 45951 w 514124"/>
                    <a:gd name="connsiteY27" fmla="*/ 297302 h 548045"/>
                    <a:gd name="connsiteX28" fmla="*/ 128369 w 514124"/>
                    <a:gd name="connsiteY28" fmla="*/ 256337 h 548045"/>
                    <a:gd name="connsiteX29" fmla="*/ 200058 w 514124"/>
                    <a:gd name="connsiteY29" fmla="*/ 240243 h 548045"/>
                    <a:gd name="connsiteX30" fmla="*/ 282476 w 514124"/>
                    <a:gd name="connsiteY30" fmla="*/ 223418 h 548045"/>
                    <a:gd name="connsiteX31" fmla="*/ 285646 w 514124"/>
                    <a:gd name="connsiteY31" fmla="*/ 215859 h 548045"/>
                    <a:gd name="connsiteX32" fmla="*/ 285158 w 514124"/>
                    <a:gd name="connsiteY32" fmla="*/ 169530 h 548045"/>
                    <a:gd name="connsiteX33" fmla="*/ 278087 w 514124"/>
                    <a:gd name="connsiteY33" fmla="*/ 138562 h 548045"/>
                    <a:gd name="connsiteX34" fmla="*/ 245412 w 514124"/>
                    <a:gd name="connsiteY34" fmla="*/ 107594 h 548045"/>
                    <a:gd name="connsiteX35" fmla="*/ 201521 w 514124"/>
                    <a:gd name="connsiteY35" fmla="*/ 99548 h 548045"/>
                    <a:gd name="connsiteX36" fmla="*/ 123736 w 514124"/>
                    <a:gd name="connsiteY36" fmla="*/ 107107 h 548045"/>
                    <a:gd name="connsiteX37" fmla="*/ 75943 w 514124"/>
                    <a:gd name="connsiteY37" fmla="*/ 120030 h 548045"/>
                    <a:gd name="connsiteX38" fmla="*/ 63264 w 514124"/>
                    <a:gd name="connsiteY38" fmla="*/ 123932 h 548045"/>
                    <a:gd name="connsiteX39" fmla="*/ 282720 w 514124"/>
                    <a:gd name="connsiteY39" fmla="*/ 279258 h 548045"/>
                    <a:gd name="connsiteX40" fmla="*/ 207129 w 514124"/>
                    <a:gd name="connsiteY40" fmla="*/ 302666 h 548045"/>
                    <a:gd name="connsiteX41" fmla="*/ 181283 w 514124"/>
                    <a:gd name="connsiteY41" fmla="*/ 318516 h 548045"/>
                    <a:gd name="connsiteX42" fmla="*/ 151046 w 514124"/>
                    <a:gd name="connsiteY42" fmla="*/ 416296 h 548045"/>
                    <a:gd name="connsiteX43" fmla="*/ 185915 w 514124"/>
                    <a:gd name="connsiteY43" fmla="*/ 453116 h 548045"/>
                    <a:gd name="connsiteX44" fmla="*/ 277843 w 514124"/>
                    <a:gd name="connsiteY44" fmla="*/ 433852 h 548045"/>
                    <a:gd name="connsiteX45" fmla="*/ 285402 w 514124"/>
                    <a:gd name="connsiteY45" fmla="*/ 415564 h 548045"/>
                    <a:gd name="connsiteX46" fmla="*/ 285158 w 514124"/>
                    <a:gd name="connsiteY46" fmla="*/ 290962 h 548045"/>
                    <a:gd name="connsiteX47" fmla="*/ 282720 w 514124"/>
                    <a:gd name="connsiteY47" fmla="*/ 279258 h 548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14124" h="548045">
                      <a:moveTo>
                        <a:pt x="63264" y="123932"/>
                      </a:moveTo>
                      <a:cubicBezTo>
                        <a:pt x="53023" y="110764"/>
                        <a:pt x="44001" y="97109"/>
                        <a:pt x="35222" y="82723"/>
                      </a:cubicBezTo>
                      <a:cubicBezTo>
                        <a:pt x="43025" y="74432"/>
                        <a:pt x="51559" y="68336"/>
                        <a:pt x="60338" y="61996"/>
                      </a:cubicBezTo>
                      <a:cubicBezTo>
                        <a:pt x="105204" y="29566"/>
                        <a:pt x="154948" y="9327"/>
                        <a:pt x="210299" y="2743"/>
                      </a:cubicBezTo>
                      <a:cubicBezTo>
                        <a:pt x="239560" y="-670"/>
                        <a:pt x="268821" y="-1402"/>
                        <a:pt x="297838" y="3475"/>
                      </a:cubicBezTo>
                      <a:cubicBezTo>
                        <a:pt x="311005" y="5669"/>
                        <a:pt x="323929" y="9083"/>
                        <a:pt x="336121" y="14447"/>
                      </a:cubicBezTo>
                      <a:cubicBezTo>
                        <a:pt x="377086" y="32004"/>
                        <a:pt x="402445" y="63459"/>
                        <a:pt x="415369" y="105400"/>
                      </a:cubicBezTo>
                      <a:cubicBezTo>
                        <a:pt x="422440" y="128565"/>
                        <a:pt x="425366" y="152217"/>
                        <a:pt x="425366" y="176357"/>
                      </a:cubicBezTo>
                      <a:cubicBezTo>
                        <a:pt x="425366" y="248290"/>
                        <a:pt x="425366" y="320223"/>
                        <a:pt x="425366" y="392399"/>
                      </a:cubicBezTo>
                      <a:cubicBezTo>
                        <a:pt x="425366" y="399227"/>
                        <a:pt x="425366" y="406298"/>
                        <a:pt x="425610" y="413126"/>
                      </a:cubicBezTo>
                      <a:cubicBezTo>
                        <a:pt x="425854" y="422148"/>
                        <a:pt x="427805" y="431170"/>
                        <a:pt x="431219" y="439461"/>
                      </a:cubicBezTo>
                      <a:cubicBezTo>
                        <a:pt x="437802" y="455066"/>
                        <a:pt x="449994" y="462382"/>
                        <a:pt x="466819" y="460187"/>
                      </a:cubicBezTo>
                      <a:cubicBezTo>
                        <a:pt x="474622" y="459212"/>
                        <a:pt x="482669" y="457505"/>
                        <a:pt x="490471" y="456042"/>
                      </a:cubicBezTo>
                      <a:cubicBezTo>
                        <a:pt x="494617" y="455310"/>
                        <a:pt x="498762" y="453847"/>
                        <a:pt x="504371" y="456286"/>
                      </a:cubicBezTo>
                      <a:cubicBezTo>
                        <a:pt x="507540" y="464089"/>
                        <a:pt x="510954" y="472867"/>
                        <a:pt x="514124" y="481157"/>
                      </a:cubicBezTo>
                      <a:cubicBezTo>
                        <a:pt x="513393" y="486766"/>
                        <a:pt x="509979" y="489448"/>
                        <a:pt x="507053" y="492618"/>
                      </a:cubicBezTo>
                      <a:cubicBezTo>
                        <a:pt x="498518" y="502127"/>
                        <a:pt x="489496" y="511150"/>
                        <a:pt x="479499" y="519196"/>
                      </a:cubicBezTo>
                      <a:cubicBezTo>
                        <a:pt x="445361" y="546750"/>
                        <a:pt x="407078" y="553822"/>
                        <a:pt x="365138" y="543580"/>
                      </a:cubicBezTo>
                      <a:cubicBezTo>
                        <a:pt x="354165" y="540898"/>
                        <a:pt x="343924" y="536997"/>
                        <a:pt x="333926" y="531632"/>
                      </a:cubicBezTo>
                      <a:cubicBezTo>
                        <a:pt x="317345" y="523098"/>
                        <a:pt x="304178" y="510906"/>
                        <a:pt x="295399" y="494569"/>
                      </a:cubicBezTo>
                      <a:cubicBezTo>
                        <a:pt x="294180" y="492374"/>
                        <a:pt x="292961" y="489935"/>
                        <a:pt x="291742" y="487985"/>
                      </a:cubicBezTo>
                      <a:cubicBezTo>
                        <a:pt x="287109" y="487010"/>
                        <a:pt x="285646" y="490423"/>
                        <a:pt x="283696" y="492374"/>
                      </a:cubicBezTo>
                      <a:cubicBezTo>
                        <a:pt x="275161" y="501152"/>
                        <a:pt x="266139" y="509443"/>
                        <a:pt x="256141" y="516758"/>
                      </a:cubicBezTo>
                      <a:cubicBezTo>
                        <a:pt x="228587" y="536753"/>
                        <a:pt x="197863" y="547238"/>
                        <a:pt x="163726" y="547482"/>
                      </a:cubicBezTo>
                      <a:cubicBezTo>
                        <a:pt x="137879" y="547726"/>
                        <a:pt x="112763" y="544556"/>
                        <a:pt x="88379" y="535290"/>
                      </a:cubicBezTo>
                      <a:cubicBezTo>
                        <a:pt x="35954" y="515295"/>
                        <a:pt x="1816" y="467015"/>
                        <a:pt x="109" y="411419"/>
                      </a:cubicBezTo>
                      <a:cubicBezTo>
                        <a:pt x="-378" y="392643"/>
                        <a:pt x="597" y="374111"/>
                        <a:pt x="6449" y="356067"/>
                      </a:cubicBezTo>
                      <a:cubicBezTo>
                        <a:pt x="14008" y="332659"/>
                        <a:pt x="26932" y="312908"/>
                        <a:pt x="45951" y="297302"/>
                      </a:cubicBezTo>
                      <a:cubicBezTo>
                        <a:pt x="70335" y="277307"/>
                        <a:pt x="98621" y="265359"/>
                        <a:pt x="128369" y="256337"/>
                      </a:cubicBezTo>
                      <a:cubicBezTo>
                        <a:pt x="151778" y="249266"/>
                        <a:pt x="176162" y="245120"/>
                        <a:pt x="200058" y="240243"/>
                      </a:cubicBezTo>
                      <a:cubicBezTo>
                        <a:pt x="227612" y="234635"/>
                        <a:pt x="255410" y="229027"/>
                        <a:pt x="282476" y="223418"/>
                      </a:cubicBezTo>
                      <a:cubicBezTo>
                        <a:pt x="285158" y="221224"/>
                        <a:pt x="285646" y="218542"/>
                        <a:pt x="285646" y="215859"/>
                      </a:cubicBezTo>
                      <a:cubicBezTo>
                        <a:pt x="285646" y="200498"/>
                        <a:pt x="285646" y="184892"/>
                        <a:pt x="285158" y="169530"/>
                      </a:cubicBezTo>
                      <a:cubicBezTo>
                        <a:pt x="284915" y="158801"/>
                        <a:pt x="282232" y="148559"/>
                        <a:pt x="278087" y="138562"/>
                      </a:cubicBezTo>
                      <a:cubicBezTo>
                        <a:pt x="271747" y="123444"/>
                        <a:pt x="260774" y="113203"/>
                        <a:pt x="245412" y="107594"/>
                      </a:cubicBezTo>
                      <a:cubicBezTo>
                        <a:pt x="231270" y="102474"/>
                        <a:pt x="216639" y="100279"/>
                        <a:pt x="201521" y="99548"/>
                      </a:cubicBezTo>
                      <a:cubicBezTo>
                        <a:pt x="175187" y="98328"/>
                        <a:pt x="149339" y="101255"/>
                        <a:pt x="123736" y="107107"/>
                      </a:cubicBezTo>
                      <a:cubicBezTo>
                        <a:pt x="107643" y="110764"/>
                        <a:pt x="91793" y="115641"/>
                        <a:pt x="75943" y="120030"/>
                      </a:cubicBezTo>
                      <a:cubicBezTo>
                        <a:pt x="71798" y="121250"/>
                        <a:pt x="67653" y="122469"/>
                        <a:pt x="63264" y="123932"/>
                      </a:cubicBezTo>
                      <a:close/>
                      <a:moveTo>
                        <a:pt x="282720" y="279258"/>
                      </a:moveTo>
                      <a:cubicBezTo>
                        <a:pt x="257848" y="286573"/>
                        <a:pt x="231513" y="291450"/>
                        <a:pt x="207129" y="302666"/>
                      </a:cubicBezTo>
                      <a:cubicBezTo>
                        <a:pt x="197863" y="306812"/>
                        <a:pt x="189329" y="312176"/>
                        <a:pt x="181283" y="318516"/>
                      </a:cubicBezTo>
                      <a:cubicBezTo>
                        <a:pt x="151534" y="341437"/>
                        <a:pt x="141049" y="382402"/>
                        <a:pt x="151046" y="416296"/>
                      </a:cubicBezTo>
                      <a:cubicBezTo>
                        <a:pt x="156411" y="434096"/>
                        <a:pt x="167871" y="447507"/>
                        <a:pt x="185915" y="453116"/>
                      </a:cubicBezTo>
                      <a:cubicBezTo>
                        <a:pt x="220053" y="464089"/>
                        <a:pt x="251021" y="458968"/>
                        <a:pt x="277843" y="433852"/>
                      </a:cubicBezTo>
                      <a:cubicBezTo>
                        <a:pt x="283207" y="428732"/>
                        <a:pt x="285646" y="423123"/>
                        <a:pt x="285402" y="415564"/>
                      </a:cubicBezTo>
                      <a:cubicBezTo>
                        <a:pt x="285158" y="374111"/>
                        <a:pt x="285402" y="332415"/>
                        <a:pt x="285158" y="290962"/>
                      </a:cubicBezTo>
                      <a:cubicBezTo>
                        <a:pt x="285402" y="287305"/>
                        <a:pt x="286134" y="283403"/>
                        <a:pt x="282720" y="279258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7C2B6F63-AD6E-4CE3-D6E5-95A23BCE5AEB}"/>
                    </a:ext>
                  </a:extLst>
                </p:cNvPr>
                <p:cNvSpPr/>
                <p:nvPr/>
              </p:nvSpPr>
              <p:spPr>
                <a:xfrm>
                  <a:off x="9592961" y="3292841"/>
                  <a:ext cx="479906" cy="548122"/>
                </a:xfrm>
                <a:custGeom>
                  <a:avLst/>
                  <a:gdLst>
                    <a:gd name="connsiteX0" fmla="*/ 461050 w 479906"/>
                    <a:gd name="connsiteY0" fmla="*/ 255640 h 548122"/>
                    <a:gd name="connsiteX1" fmla="*/ 151372 w 479906"/>
                    <a:gd name="connsiteY1" fmla="*/ 256616 h 548122"/>
                    <a:gd name="connsiteX2" fmla="*/ 148934 w 479906"/>
                    <a:gd name="connsiteY2" fmla="*/ 258566 h 548122"/>
                    <a:gd name="connsiteX3" fmla="*/ 148446 w 479906"/>
                    <a:gd name="connsiteY3" fmla="*/ 281000 h 548122"/>
                    <a:gd name="connsiteX4" fmla="*/ 161370 w 479906"/>
                    <a:gd name="connsiteY4" fmla="*/ 364393 h 548122"/>
                    <a:gd name="connsiteX5" fmla="*/ 172343 w 479906"/>
                    <a:gd name="connsiteY5" fmla="*/ 390972 h 548122"/>
                    <a:gd name="connsiteX6" fmla="*/ 272560 w 479906"/>
                    <a:gd name="connsiteY6" fmla="*/ 458028 h 548122"/>
                    <a:gd name="connsiteX7" fmla="*/ 401552 w 479906"/>
                    <a:gd name="connsiteY7" fmla="*/ 440959 h 548122"/>
                    <a:gd name="connsiteX8" fmla="*/ 444712 w 479906"/>
                    <a:gd name="connsiteY8" fmla="*/ 424134 h 548122"/>
                    <a:gd name="connsiteX9" fmla="*/ 456173 w 479906"/>
                    <a:gd name="connsiteY9" fmla="*/ 420476 h 548122"/>
                    <a:gd name="connsiteX10" fmla="*/ 474461 w 479906"/>
                    <a:gd name="connsiteY10" fmla="*/ 450469 h 548122"/>
                    <a:gd name="connsiteX11" fmla="*/ 463731 w 479906"/>
                    <a:gd name="connsiteY11" fmla="*/ 463392 h 548122"/>
                    <a:gd name="connsiteX12" fmla="*/ 309868 w 479906"/>
                    <a:gd name="connsiteY12" fmla="*/ 543128 h 548122"/>
                    <a:gd name="connsiteX13" fmla="*/ 151372 w 479906"/>
                    <a:gd name="connsiteY13" fmla="*/ 527278 h 548122"/>
                    <a:gd name="connsiteX14" fmla="*/ 50423 w 479906"/>
                    <a:gd name="connsiteY14" fmla="*/ 446079 h 548122"/>
                    <a:gd name="connsiteX15" fmla="*/ 679 w 479906"/>
                    <a:gd name="connsiteY15" fmla="*/ 306603 h 548122"/>
                    <a:gd name="connsiteX16" fmla="*/ 12383 w 479906"/>
                    <a:gd name="connsiteY16" fmla="*/ 191023 h 548122"/>
                    <a:gd name="connsiteX17" fmla="*/ 117235 w 479906"/>
                    <a:gd name="connsiteY17" fmla="*/ 48376 h 548122"/>
                    <a:gd name="connsiteX18" fmla="*/ 299139 w 479906"/>
                    <a:gd name="connsiteY18" fmla="*/ 1071 h 548122"/>
                    <a:gd name="connsiteX19" fmla="*/ 394969 w 479906"/>
                    <a:gd name="connsiteY19" fmla="*/ 33746 h 548122"/>
                    <a:gd name="connsiteX20" fmla="*/ 470803 w 479906"/>
                    <a:gd name="connsiteY20" fmla="*/ 140548 h 548122"/>
                    <a:gd name="connsiteX21" fmla="*/ 479824 w 479906"/>
                    <a:gd name="connsiteY21" fmla="*/ 210286 h 548122"/>
                    <a:gd name="connsiteX22" fmla="*/ 478361 w 479906"/>
                    <a:gd name="connsiteY22" fmla="*/ 222966 h 548122"/>
                    <a:gd name="connsiteX23" fmla="*/ 461050 w 479906"/>
                    <a:gd name="connsiteY23" fmla="*/ 255640 h 548122"/>
                    <a:gd name="connsiteX24" fmla="*/ 336447 w 479906"/>
                    <a:gd name="connsiteY24" fmla="*/ 192973 h 548122"/>
                    <a:gd name="connsiteX25" fmla="*/ 337666 w 479906"/>
                    <a:gd name="connsiteY25" fmla="*/ 183951 h 548122"/>
                    <a:gd name="connsiteX26" fmla="*/ 330107 w 479906"/>
                    <a:gd name="connsiteY26" fmla="*/ 130306 h 548122"/>
                    <a:gd name="connsiteX27" fmla="*/ 314745 w 479906"/>
                    <a:gd name="connsiteY27" fmla="*/ 95437 h 548122"/>
                    <a:gd name="connsiteX28" fmla="*/ 272560 w 479906"/>
                    <a:gd name="connsiteY28" fmla="*/ 69590 h 548122"/>
                    <a:gd name="connsiteX29" fmla="*/ 219160 w 479906"/>
                    <a:gd name="connsiteY29" fmla="*/ 81051 h 548122"/>
                    <a:gd name="connsiteX30" fmla="*/ 177463 w 479906"/>
                    <a:gd name="connsiteY30" fmla="*/ 124210 h 548122"/>
                    <a:gd name="connsiteX31" fmla="*/ 154786 w 479906"/>
                    <a:gd name="connsiteY31" fmla="*/ 191998 h 548122"/>
                    <a:gd name="connsiteX32" fmla="*/ 155274 w 479906"/>
                    <a:gd name="connsiteY32" fmla="*/ 202727 h 548122"/>
                    <a:gd name="connsiteX33" fmla="*/ 158200 w 479906"/>
                    <a:gd name="connsiteY33" fmla="*/ 203946 h 548122"/>
                    <a:gd name="connsiteX34" fmla="*/ 333277 w 479906"/>
                    <a:gd name="connsiteY34" fmla="*/ 194437 h 548122"/>
                    <a:gd name="connsiteX35" fmla="*/ 336447 w 479906"/>
                    <a:gd name="connsiteY35" fmla="*/ 192973 h 54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79906" h="548122">
                      <a:moveTo>
                        <a:pt x="461050" y="255640"/>
                      </a:moveTo>
                      <a:cubicBezTo>
                        <a:pt x="357173" y="255884"/>
                        <a:pt x="254272" y="256372"/>
                        <a:pt x="151372" y="256616"/>
                      </a:cubicBezTo>
                      <a:cubicBezTo>
                        <a:pt x="150885" y="256616"/>
                        <a:pt x="150640" y="257347"/>
                        <a:pt x="148934" y="258566"/>
                      </a:cubicBezTo>
                      <a:cubicBezTo>
                        <a:pt x="147227" y="265394"/>
                        <a:pt x="148202" y="273197"/>
                        <a:pt x="148446" y="281000"/>
                      </a:cubicBezTo>
                      <a:cubicBezTo>
                        <a:pt x="148934" y="309285"/>
                        <a:pt x="152591" y="337327"/>
                        <a:pt x="161370" y="364393"/>
                      </a:cubicBezTo>
                      <a:cubicBezTo>
                        <a:pt x="164296" y="373415"/>
                        <a:pt x="167953" y="382437"/>
                        <a:pt x="172343" y="390972"/>
                      </a:cubicBezTo>
                      <a:cubicBezTo>
                        <a:pt x="193312" y="431937"/>
                        <a:pt x="227450" y="453638"/>
                        <a:pt x="272560" y="458028"/>
                      </a:cubicBezTo>
                      <a:cubicBezTo>
                        <a:pt x="316696" y="462173"/>
                        <a:pt x="359855" y="455101"/>
                        <a:pt x="401552" y="440959"/>
                      </a:cubicBezTo>
                      <a:cubicBezTo>
                        <a:pt x="416182" y="436082"/>
                        <a:pt x="430325" y="429742"/>
                        <a:pt x="444712" y="424134"/>
                      </a:cubicBezTo>
                      <a:cubicBezTo>
                        <a:pt x="448125" y="422915"/>
                        <a:pt x="451052" y="420232"/>
                        <a:pt x="456173" y="420476"/>
                      </a:cubicBezTo>
                      <a:cubicBezTo>
                        <a:pt x="463244" y="429498"/>
                        <a:pt x="468608" y="440471"/>
                        <a:pt x="474461" y="450469"/>
                      </a:cubicBezTo>
                      <a:cubicBezTo>
                        <a:pt x="472022" y="456565"/>
                        <a:pt x="467632" y="459734"/>
                        <a:pt x="463731" y="463392"/>
                      </a:cubicBezTo>
                      <a:cubicBezTo>
                        <a:pt x="420084" y="504601"/>
                        <a:pt x="369365" y="532643"/>
                        <a:pt x="309868" y="543128"/>
                      </a:cubicBezTo>
                      <a:cubicBezTo>
                        <a:pt x="255492" y="552881"/>
                        <a:pt x="202579" y="548736"/>
                        <a:pt x="151372" y="527278"/>
                      </a:cubicBezTo>
                      <a:cubicBezTo>
                        <a:pt x="109676" y="509965"/>
                        <a:pt x="77001" y="481924"/>
                        <a:pt x="50423" y="446079"/>
                      </a:cubicBezTo>
                      <a:cubicBezTo>
                        <a:pt x="19698" y="404627"/>
                        <a:pt x="3361" y="358053"/>
                        <a:pt x="679" y="306603"/>
                      </a:cubicBezTo>
                      <a:cubicBezTo>
                        <a:pt x="-1515" y="267345"/>
                        <a:pt x="1410" y="228818"/>
                        <a:pt x="12383" y="191023"/>
                      </a:cubicBezTo>
                      <a:cubicBezTo>
                        <a:pt x="29696" y="130550"/>
                        <a:pt x="66028" y="83977"/>
                        <a:pt x="117235" y="48376"/>
                      </a:cubicBezTo>
                      <a:cubicBezTo>
                        <a:pt x="172099" y="10337"/>
                        <a:pt x="233303" y="-4293"/>
                        <a:pt x="299139" y="1071"/>
                      </a:cubicBezTo>
                      <a:cubicBezTo>
                        <a:pt x="333765" y="3754"/>
                        <a:pt x="365708" y="14970"/>
                        <a:pt x="394969" y="33746"/>
                      </a:cubicBezTo>
                      <a:cubicBezTo>
                        <a:pt x="434714" y="59105"/>
                        <a:pt x="459342" y="95194"/>
                        <a:pt x="470803" y="140548"/>
                      </a:cubicBezTo>
                      <a:cubicBezTo>
                        <a:pt x="476655" y="163469"/>
                        <a:pt x="478605" y="186634"/>
                        <a:pt x="479824" y="210286"/>
                      </a:cubicBezTo>
                      <a:cubicBezTo>
                        <a:pt x="480069" y="214431"/>
                        <a:pt x="479824" y="218821"/>
                        <a:pt x="478361" y="222966"/>
                      </a:cubicBezTo>
                      <a:cubicBezTo>
                        <a:pt x="474704" y="234182"/>
                        <a:pt x="469827" y="245399"/>
                        <a:pt x="461050" y="255640"/>
                      </a:cubicBezTo>
                      <a:close/>
                      <a:moveTo>
                        <a:pt x="336447" y="192973"/>
                      </a:moveTo>
                      <a:cubicBezTo>
                        <a:pt x="337910" y="190291"/>
                        <a:pt x="337666" y="187121"/>
                        <a:pt x="337666" y="183951"/>
                      </a:cubicBezTo>
                      <a:cubicBezTo>
                        <a:pt x="337422" y="165663"/>
                        <a:pt x="334740" y="147863"/>
                        <a:pt x="330107" y="130306"/>
                      </a:cubicBezTo>
                      <a:cubicBezTo>
                        <a:pt x="326937" y="117871"/>
                        <a:pt x="322304" y="105922"/>
                        <a:pt x="314745" y="95437"/>
                      </a:cubicBezTo>
                      <a:cubicBezTo>
                        <a:pt x="304260" y="80807"/>
                        <a:pt x="290605" y="71785"/>
                        <a:pt x="272560" y="69590"/>
                      </a:cubicBezTo>
                      <a:cubicBezTo>
                        <a:pt x="253297" y="67152"/>
                        <a:pt x="235497" y="71297"/>
                        <a:pt x="219160" y="81051"/>
                      </a:cubicBezTo>
                      <a:cubicBezTo>
                        <a:pt x="201603" y="91780"/>
                        <a:pt x="187705" y="106166"/>
                        <a:pt x="177463" y="124210"/>
                      </a:cubicBezTo>
                      <a:cubicBezTo>
                        <a:pt x="165759" y="145425"/>
                        <a:pt x="158931" y="168102"/>
                        <a:pt x="154786" y="191998"/>
                      </a:cubicBezTo>
                      <a:cubicBezTo>
                        <a:pt x="154298" y="195412"/>
                        <a:pt x="152835" y="199313"/>
                        <a:pt x="155274" y="202727"/>
                      </a:cubicBezTo>
                      <a:cubicBezTo>
                        <a:pt x="156249" y="203215"/>
                        <a:pt x="157225" y="203946"/>
                        <a:pt x="158200" y="203946"/>
                      </a:cubicBezTo>
                      <a:cubicBezTo>
                        <a:pt x="216477" y="199557"/>
                        <a:pt x="274755" y="194680"/>
                        <a:pt x="333277" y="194437"/>
                      </a:cubicBezTo>
                      <a:cubicBezTo>
                        <a:pt x="334252" y="194680"/>
                        <a:pt x="335228" y="193705"/>
                        <a:pt x="336447" y="192973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46C807B-C36B-49E4-6B93-FC5769332E7F}"/>
                    </a:ext>
                  </a:extLst>
                </p:cNvPr>
                <p:cNvSpPr/>
                <p:nvPr/>
              </p:nvSpPr>
              <p:spPr>
                <a:xfrm>
                  <a:off x="7245225" y="3014228"/>
                  <a:ext cx="287511" cy="813256"/>
                </a:xfrm>
                <a:custGeom>
                  <a:avLst/>
                  <a:gdLst>
                    <a:gd name="connsiteX0" fmla="*/ 219936 w 287511"/>
                    <a:gd name="connsiteY0" fmla="*/ 744444 h 813256"/>
                    <a:gd name="connsiteX1" fmla="*/ 286017 w 287511"/>
                    <a:gd name="connsiteY1" fmla="*/ 760537 h 813256"/>
                    <a:gd name="connsiteX2" fmla="*/ 283334 w 287511"/>
                    <a:gd name="connsiteY2" fmla="*/ 809549 h 813256"/>
                    <a:gd name="connsiteX3" fmla="*/ 271630 w 287511"/>
                    <a:gd name="connsiteY3" fmla="*/ 812231 h 813256"/>
                    <a:gd name="connsiteX4" fmla="*/ 2186 w 287511"/>
                    <a:gd name="connsiteY4" fmla="*/ 810524 h 813256"/>
                    <a:gd name="connsiteX5" fmla="*/ 6332 w 287511"/>
                    <a:gd name="connsiteY5" fmla="*/ 760537 h 813256"/>
                    <a:gd name="connsiteX6" fmla="*/ 24620 w 287511"/>
                    <a:gd name="connsiteY6" fmla="*/ 756392 h 813256"/>
                    <a:gd name="connsiteX7" fmla="*/ 51686 w 287511"/>
                    <a:gd name="connsiteY7" fmla="*/ 746882 h 813256"/>
                    <a:gd name="connsiteX8" fmla="*/ 77045 w 287511"/>
                    <a:gd name="connsiteY8" fmla="*/ 710794 h 813256"/>
                    <a:gd name="connsiteX9" fmla="*/ 78021 w 287511"/>
                    <a:gd name="connsiteY9" fmla="*/ 691774 h 813256"/>
                    <a:gd name="connsiteX10" fmla="*/ 78021 w 287511"/>
                    <a:gd name="connsiteY10" fmla="*/ 109728 h 813256"/>
                    <a:gd name="connsiteX11" fmla="*/ 76314 w 287511"/>
                    <a:gd name="connsiteY11" fmla="*/ 94854 h 813256"/>
                    <a:gd name="connsiteX12" fmla="*/ 40469 w 287511"/>
                    <a:gd name="connsiteY12" fmla="*/ 92659 h 813256"/>
                    <a:gd name="connsiteX13" fmla="*/ 3406 w 287511"/>
                    <a:gd name="connsiteY13" fmla="*/ 92903 h 813256"/>
                    <a:gd name="connsiteX14" fmla="*/ 3406 w 287511"/>
                    <a:gd name="connsiteY14" fmla="*/ 68519 h 813256"/>
                    <a:gd name="connsiteX15" fmla="*/ 31204 w 287511"/>
                    <a:gd name="connsiteY15" fmla="*/ 34869 h 813256"/>
                    <a:gd name="connsiteX16" fmla="*/ 172874 w 287511"/>
                    <a:gd name="connsiteY16" fmla="*/ 3658 h 813256"/>
                    <a:gd name="connsiteX17" fmla="*/ 215059 w 287511"/>
                    <a:gd name="connsiteY17" fmla="*/ 0 h 813256"/>
                    <a:gd name="connsiteX18" fmla="*/ 218716 w 287511"/>
                    <a:gd name="connsiteY18" fmla="*/ 8778 h 813256"/>
                    <a:gd name="connsiteX19" fmla="*/ 218716 w 287511"/>
                    <a:gd name="connsiteY19" fmla="*/ 21458 h 813256"/>
                    <a:gd name="connsiteX20" fmla="*/ 218716 w 287511"/>
                    <a:gd name="connsiteY20" fmla="*/ 725180 h 813256"/>
                    <a:gd name="connsiteX21" fmla="*/ 219936 w 287511"/>
                    <a:gd name="connsiteY21" fmla="*/ 744444 h 813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7511" h="813256">
                      <a:moveTo>
                        <a:pt x="219936" y="744444"/>
                      </a:moveTo>
                      <a:cubicBezTo>
                        <a:pt x="238224" y="752734"/>
                        <a:pt x="241150" y="753466"/>
                        <a:pt x="286017" y="760537"/>
                      </a:cubicBezTo>
                      <a:cubicBezTo>
                        <a:pt x="289674" y="777362"/>
                        <a:pt x="285772" y="793699"/>
                        <a:pt x="283334" y="809549"/>
                      </a:cubicBezTo>
                      <a:cubicBezTo>
                        <a:pt x="279189" y="812719"/>
                        <a:pt x="275287" y="812231"/>
                        <a:pt x="271630" y="812231"/>
                      </a:cubicBezTo>
                      <a:cubicBezTo>
                        <a:pt x="184823" y="814182"/>
                        <a:pt x="17548" y="813206"/>
                        <a:pt x="2186" y="810524"/>
                      </a:cubicBezTo>
                      <a:cubicBezTo>
                        <a:pt x="-1959" y="793943"/>
                        <a:pt x="-8" y="777362"/>
                        <a:pt x="6332" y="760537"/>
                      </a:cubicBezTo>
                      <a:cubicBezTo>
                        <a:pt x="12428" y="759074"/>
                        <a:pt x="18524" y="757611"/>
                        <a:pt x="24620" y="756392"/>
                      </a:cubicBezTo>
                      <a:cubicBezTo>
                        <a:pt x="34130" y="754441"/>
                        <a:pt x="42908" y="751027"/>
                        <a:pt x="51686" y="746882"/>
                      </a:cubicBezTo>
                      <a:cubicBezTo>
                        <a:pt x="66804" y="739567"/>
                        <a:pt x="75338" y="727375"/>
                        <a:pt x="77045" y="710794"/>
                      </a:cubicBezTo>
                      <a:cubicBezTo>
                        <a:pt x="77777" y="704454"/>
                        <a:pt x="78021" y="698114"/>
                        <a:pt x="78021" y="691774"/>
                      </a:cubicBezTo>
                      <a:cubicBezTo>
                        <a:pt x="78021" y="497677"/>
                        <a:pt x="78021" y="303581"/>
                        <a:pt x="78021" y="109728"/>
                      </a:cubicBezTo>
                      <a:cubicBezTo>
                        <a:pt x="78021" y="105095"/>
                        <a:pt x="78752" y="100218"/>
                        <a:pt x="76314" y="94854"/>
                      </a:cubicBezTo>
                      <a:cubicBezTo>
                        <a:pt x="64853" y="91196"/>
                        <a:pt x="52418" y="93147"/>
                        <a:pt x="40469" y="92659"/>
                      </a:cubicBezTo>
                      <a:cubicBezTo>
                        <a:pt x="28277" y="92415"/>
                        <a:pt x="16085" y="93634"/>
                        <a:pt x="3406" y="92903"/>
                      </a:cubicBezTo>
                      <a:cubicBezTo>
                        <a:pt x="967" y="84125"/>
                        <a:pt x="2186" y="76078"/>
                        <a:pt x="3406" y="68519"/>
                      </a:cubicBezTo>
                      <a:cubicBezTo>
                        <a:pt x="9258" y="37795"/>
                        <a:pt x="4137" y="43891"/>
                        <a:pt x="31204" y="34869"/>
                      </a:cubicBezTo>
                      <a:cubicBezTo>
                        <a:pt x="77289" y="19507"/>
                        <a:pt x="124594" y="9510"/>
                        <a:pt x="172874" y="3658"/>
                      </a:cubicBezTo>
                      <a:cubicBezTo>
                        <a:pt x="187261" y="1951"/>
                        <a:pt x="201404" y="488"/>
                        <a:pt x="215059" y="0"/>
                      </a:cubicBezTo>
                      <a:cubicBezTo>
                        <a:pt x="219448" y="2438"/>
                        <a:pt x="218716" y="5852"/>
                        <a:pt x="218716" y="8778"/>
                      </a:cubicBezTo>
                      <a:cubicBezTo>
                        <a:pt x="218961" y="12923"/>
                        <a:pt x="218716" y="17313"/>
                        <a:pt x="218716" y="21458"/>
                      </a:cubicBezTo>
                      <a:cubicBezTo>
                        <a:pt x="218716" y="256032"/>
                        <a:pt x="218716" y="490606"/>
                        <a:pt x="218716" y="725180"/>
                      </a:cubicBezTo>
                      <a:cubicBezTo>
                        <a:pt x="219448" y="731276"/>
                        <a:pt x="219936" y="737616"/>
                        <a:pt x="219936" y="744444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0E409FEC-F972-D95E-E798-2508A797EBCF}"/>
                    </a:ext>
                  </a:extLst>
                </p:cNvPr>
                <p:cNvSpPr/>
                <p:nvPr/>
              </p:nvSpPr>
              <p:spPr>
                <a:xfrm>
                  <a:off x="9160401" y="3149071"/>
                  <a:ext cx="374336" cy="691011"/>
                </a:xfrm>
                <a:custGeom>
                  <a:avLst/>
                  <a:gdLst>
                    <a:gd name="connsiteX0" fmla="*/ 352528 w 374336"/>
                    <a:gd name="connsiteY0" fmla="*/ 562295 h 691011"/>
                    <a:gd name="connsiteX1" fmla="*/ 374230 w 374336"/>
                    <a:gd name="connsiteY1" fmla="*/ 589849 h 691011"/>
                    <a:gd name="connsiteX2" fmla="*/ 369597 w 374336"/>
                    <a:gd name="connsiteY2" fmla="*/ 600578 h 691011"/>
                    <a:gd name="connsiteX3" fmla="*/ 293762 w 374336"/>
                    <a:gd name="connsiteY3" fmla="*/ 670316 h 691011"/>
                    <a:gd name="connsiteX4" fmla="*/ 165503 w 374336"/>
                    <a:gd name="connsiteY4" fmla="*/ 682996 h 691011"/>
                    <a:gd name="connsiteX5" fmla="*/ 79183 w 374336"/>
                    <a:gd name="connsiteY5" fmla="*/ 592287 h 691011"/>
                    <a:gd name="connsiteX6" fmla="*/ 72356 w 374336"/>
                    <a:gd name="connsiteY6" fmla="*/ 535229 h 691011"/>
                    <a:gd name="connsiteX7" fmla="*/ 72356 w 374336"/>
                    <a:gd name="connsiteY7" fmla="*/ 287244 h 691011"/>
                    <a:gd name="connsiteX8" fmla="*/ 72356 w 374336"/>
                    <a:gd name="connsiteY8" fmla="*/ 245547 h 691011"/>
                    <a:gd name="connsiteX9" fmla="*/ 71625 w 374336"/>
                    <a:gd name="connsiteY9" fmla="*/ 234086 h 691011"/>
                    <a:gd name="connsiteX10" fmla="*/ 1154 w 374336"/>
                    <a:gd name="connsiteY10" fmla="*/ 227503 h 691011"/>
                    <a:gd name="connsiteX11" fmla="*/ 2861 w 374336"/>
                    <a:gd name="connsiteY11" fmla="*/ 184587 h 691011"/>
                    <a:gd name="connsiteX12" fmla="*/ 71868 w 374336"/>
                    <a:gd name="connsiteY12" fmla="*/ 162154 h 691011"/>
                    <a:gd name="connsiteX13" fmla="*/ 182815 w 374336"/>
                    <a:gd name="connsiteY13" fmla="*/ 0 h 691011"/>
                    <a:gd name="connsiteX14" fmla="*/ 210613 w 374336"/>
                    <a:gd name="connsiteY14" fmla="*/ 7071 h 691011"/>
                    <a:gd name="connsiteX15" fmla="*/ 212320 w 374336"/>
                    <a:gd name="connsiteY15" fmla="*/ 21702 h 691011"/>
                    <a:gd name="connsiteX16" fmla="*/ 212320 w 374336"/>
                    <a:gd name="connsiteY16" fmla="*/ 141671 h 691011"/>
                    <a:gd name="connsiteX17" fmla="*/ 213295 w 374336"/>
                    <a:gd name="connsiteY17" fmla="*/ 158740 h 691011"/>
                    <a:gd name="connsiteX18" fmla="*/ 283521 w 374336"/>
                    <a:gd name="connsiteY18" fmla="*/ 158008 h 691011"/>
                    <a:gd name="connsiteX19" fmla="*/ 353016 w 374336"/>
                    <a:gd name="connsiteY19" fmla="*/ 152400 h 691011"/>
                    <a:gd name="connsiteX20" fmla="*/ 355698 w 374336"/>
                    <a:gd name="connsiteY20" fmla="*/ 163129 h 691011"/>
                    <a:gd name="connsiteX21" fmla="*/ 344725 w 374336"/>
                    <a:gd name="connsiteY21" fmla="*/ 228234 h 691011"/>
                    <a:gd name="connsiteX22" fmla="*/ 301565 w 374336"/>
                    <a:gd name="connsiteY22" fmla="*/ 228722 h 691011"/>
                    <a:gd name="connsiteX23" fmla="*/ 258406 w 374336"/>
                    <a:gd name="connsiteY23" fmla="*/ 228722 h 691011"/>
                    <a:gd name="connsiteX24" fmla="*/ 216709 w 374336"/>
                    <a:gd name="connsiteY24" fmla="*/ 228722 h 691011"/>
                    <a:gd name="connsiteX25" fmla="*/ 212320 w 374336"/>
                    <a:gd name="connsiteY25" fmla="*/ 238232 h 691011"/>
                    <a:gd name="connsiteX26" fmla="*/ 212320 w 374336"/>
                    <a:gd name="connsiteY26" fmla="*/ 246278 h 691011"/>
                    <a:gd name="connsiteX27" fmla="*/ 213052 w 374336"/>
                    <a:gd name="connsiteY27" fmla="*/ 524500 h 691011"/>
                    <a:gd name="connsiteX28" fmla="*/ 216465 w 374336"/>
                    <a:gd name="connsiteY28" fmla="*/ 557906 h 691011"/>
                    <a:gd name="connsiteX29" fmla="*/ 262307 w 374336"/>
                    <a:gd name="connsiteY29" fmla="*/ 594970 h 691011"/>
                    <a:gd name="connsiteX30" fmla="*/ 324974 w 374336"/>
                    <a:gd name="connsiteY30" fmla="*/ 578632 h 691011"/>
                    <a:gd name="connsiteX31" fmla="*/ 352528 w 374336"/>
                    <a:gd name="connsiteY31" fmla="*/ 562295 h 69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74336" h="691011">
                      <a:moveTo>
                        <a:pt x="352528" y="562295"/>
                      </a:moveTo>
                      <a:cubicBezTo>
                        <a:pt x="360331" y="572293"/>
                        <a:pt x="367646" y="581315"/>
                        <a:pt x="374230" y="589849"/>
                      </a:cubicBezTo>
                      <a:cubicBezTo>
                        <a:pt x="374961" y="595213"/>
                        <a:pt x="371791" y="597652"/>
                        <a:pt x="369597" y="600578"/>
                      </a:cubicBezTo>
                      <a:cubicBezTo>
                        <a:pt x="348871" y="628863"/>
                        <a:pt x="324730" y="653491"/>
                        <a:pt x="293762" y="670316"/>
                      </a:cubicBezTo>
                      <a:cubicBezTo>
                        <a:pt x="252797" y="692749"/>
                        <a:pt x="209638" y="696895"/>
                        <a:pt x="165503" y="682996"/>
                      </a:cubicBezTo>
                      <a:cubicBezTo>
                        <a:pt x="120149" y="668853"/>
                        <a:pt x="91619" y="638129"/>
                        <a:pt x="79183" y="592287"/>
                      </a:cubicBezTo>
                      <a:cubicBezTo>
                        <a:pt x="74306" y="573756"/>
                        <a:pt x="72356" y="554492"/>
                        <a:pt x="72356" y="535229"/>
                      </a:cubicBezTo>
                      <a:cubicBezTo>
                        <a:pt x="72356" y="452567"/>
                        <a:pt x="72356" y="369905"/>
                        <a:pt x="72356" y="287244"/>
                      </a:cubicBezTo>
                      <a:cubicBezTo>
                        <a:pt x="72356" y="273345"/>
                        <a:pt x="72356" y="259446"/>
                        <a:pt x="72356" y="245547"/>
                      </a:cubicBezTo>
                      <a:cubicBezTo>
                        <a:pt x="72356" y="241889"/>
                        <a:pt x="71868" y="238232"/>
                        <a:pt x="71625" y="234086"/>
                      </a:cubicBezTo>
                      <a:cubicBezTo>
                        <a:pt x="48460" y="227015"/>
                        <a:pt x="24563" y="231160"/>
                        <a:pt x="1154" y="227503"/>
                      </a:cubicBezTo>
                      <a:cubicBezTo>
                        <a:pt x="-1771" y="212629"/>
                        <a:pt x="1642" y="198730"/>
                        <a:pt x="2861" y="184587"/>
                      </a:cubicBezTo>
                      <a:cubicBezTo>
                        <a:pt x="25051" y="174102"/>
                        <a:pt x="48703" y="169469"/>
                        <a:pt x="71868" y="162154"/>
                      </a:cubicBezTo>
                      <a:cubicBezTo>
                        <a:pt x="108688" y="108265"/>
                        <a:pt x="145752" y="54133"/>
                        <a:pt x="182815" y="0"/>
                      </a:cubicBezTo>
                      <a:cubicBezTo>
                        <a:pt x="193301" y="731"/>
                        <a:pt x="202322" y="3414"/>
                        <a:pt x="210613" y="7071"/>
                      </a:cubicBezTo>
                      <a:cubicBezTo>
                        <a:pt x="213295" y="12192"/>
                        <a:pt x="212320" y="17069"/>
                        <a:pt x="212320" y="21702"/>
                      </a:cubicBezTo>
                      <a:cubicBezTo>
                        <a:pt x="212320" y="61691"/>
                        <a:pt x="212320" y="101681"/>
                        <a:pt x="212320" y="141671"/>
                      </a:cubicBezTo>
                      <a:cubicBezTo>
                        <a:pt x="212320" y="147523"/>
                        <a:pt x="211589" y="153375"/>
                        <a:pt x="213295" y="158740"/>
                      </a:cubicBezTo>
                      <a:cubicBezTo>
                        <a:pt x="225731" y="161666"/>
                        <a:pt x="241581" y="161422"/>
                        <a:pt x="283521" y="158008"/>
                      </a:cubicBezTo>
                      <a:cubicBezTo>
                        <a:pt x="306930" y="156058"/>
                        <a:pt x="330095" y="154351"/>
                        <a:pt x="353016" y="152400"/>
                      </a:cubicBezTo>
                      <a:cubicBezTo>
                        <a:pt x="356673" y="155814"/>
                        <a:pt x="355942" y="159715"/>
                        <a:pt x="355698" y="163129"/>
                      </a:cubicBezTo>
                      <a:cubicBezTo>
                        <a:pt x="353747" y="184831"/>
                        <a:pt x="353260" y="206533"/>
                        <a:pt x="344725" y="228234"/>
                      </a:cubicBezTo>
                      <a:cubicBezTo>
                        <a:pt x="330095" y="229210"/>
                        <a:pt x="315952" y="228478"/>
                        <a:pt x="301565" y="228722"/>
                      </a:cubicBezTo>
                      <a:cubicBezTo>
                        <a:pt x="287179" y="228966"/>
                        <a:pt x="272793" y="228722"/>
                        <a:pt x="258406" y="228722"/>
                      </a:cubicBezTo>
                      <a:cubicBezTo>
                        <a:pt x="244019" y="228722"/>
                        <a:pt x="229632" y="228722"/>
                        <a:pt x="216709" y="228722"/>
                      </a:cubicBezTo>
                      <a:cubicBezTo>
                        <a:pt x="212320" y="231892"/>
                        <a:pt x="212564" y="235062"/>
                        <a:pt x="212320" y="238232"/>
                      </a:cubicBezTo>
                      <a:cubicBezTo>
                        <a:pt x="212320" y="240914"/>
                        <a:pt x="212320" y="243596"/>
                        <a:pt x="212320" y="246278"/>
                      </a:cubicBezTo>
                      <a:cubicBezTo>
                        <a:pt x="212564" y="338938"/>
                        <a:pt x="212808" y="431841"/>
                        <a:pt x="213052" y="524500"/>
                      </a:cubicBezTo>
                      <a:cubicBezTo>
                        <a:pt x="213052" y="535717"/>
                        <a:pt x="213783" y="546933"/>
                        <a:pt x="216465" y="557906"/>
                      </a:cubicBezTo>
                      <a:cubicBezTo>
                        <a:pt x="222317" y="581315"/>
                        <a:pt x="238411" y="594238"/>
                        <a:pt x="262307" y="594970"/>
                      </a:cubicBezTo>
                      <a:cubicBezTo>
                        <a:pt x="284741" y="595701"/>
                        <a:pt x="305467" y="589361"/>
                        <a:pt x="324974" y="578632"/>
                      </a:cubicBezTo>
                      <a:cubicBezTo>
                        <a:pt x="333753" y="574243"/>
                        <a:pt x="342043" y="568635"/>
                        <a:pt x="352528" y="562295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768F51C-FF4E-1B97-A192-772900C52E9F}"/>
                    </a:ext>
                  </a:extLst>
                </p:cNvPr>
                <p:cNvSpPr/>
                <p:nvPr/>
              </p:nvSpPr>
              <p:spPr>
                <a:xfrm>
                  <a:off x="7603731" y="3299676"/>
                  <a:ext cx="286673" cy="526975"/>
                </a:xfrm>
                <a:custGeom>
                  <a:avLst/>
                  <a:gdLst>
                    <a:gd name="connsiteX0" fmla="*/ 219631 w 286673"/>
                    <a:gd name="connsiteY0" fmla="*/ 458751 h 526975"/>
                    <a:gd name="connsiteX1" fmla="*/ 284493 w 286673"/>
                    <a:gd name="connsiteY1" fmla="*/ 474845 h 526975"/>
                    <a:gd name="connsiteX2" fmla="*/ 281810 w 286673"/>
                    <a:gd name="connsiteY2" fmla="*/ 525320 h 526975"/>
                    <a:gd name="connsiteX3" fmla="*/ 264985 w 286673"/>
                    <a:gd name="connsiteY3" fmla="*/ 526783 h 526975"/>
                    <a:gd name="connsiteX4" fmla="*/ 42603 w 286673"/>
                    <a:gd name="connsiteY4" fmla="*/ 526783 h 526975"/>
                    <a:gd name="connsiteX5" fmla="*/ 12123 w 286673"/>
                    <a:gd name="connsiteY5" fmla="*/ 526783 h 526975"/>
                    <a:gd name="connsiteX6" fmla="*/ 1882 w 286673"/>
                    <a:gd name="connsiteY6" fmla="*/ 526051 h 526975"/>
                    <a:gd name="connsiteX7" fmla="*/ 6027 w 286673"/>
                    <a:gd name="connsiteY7" fmla="*/ 475089 h 526975"/>
                    <a:gd name="connsiteX8" fmla="*/ 24315 w 286673"/>
                    <a:gd name="connsiteY8" fmla="*/ 470700 h 526975"/>
                    <a:gd name="connsiteX9" fmla="*/ 51381 w 286673"/>
                    <a:gd name="connsiteY9" fmla="*/ 461190 h 526975"/>
                    <a:gd name="connsiteX10" fmla="*/ 77229 w 286673"/>
                    <a:gd name="connsiteY10" fmla="*/ 423395 h 526975"/>
                    <a:gd name="connsiteX11" fmla="*/ 77716 w 286673"/>
                    <a:gd name="connsiteY11" fmla="*/ 405838 h 526975"/>
                    <a:gd name="connsiteX12" fmla="*/ 77716 w 286673"/>
                    <a:gd name="connsiteY12" fmla="*/ 109817 h 526975"/>
                    <a:gd name="connsiteX13" fmla="*/ 76741 w 286673"/>
                    <a:gd name="connsiteY13" fmla="*/ 95674 h 526975"/>
                    <a:gd name="connsiteX14" fmla="*/ 66012 w 286673"/>
                    <a:gd name="connsiteY14" fmla="*/ 92748 h 526975"/>
                    <a:gd name="connsiteX15" fmla="*/ 14805 w 286673"/>
                    <a:gd name="connsiteY15" fmla="*/ 92260 h 526975"/>
                    <a:gd name="connsiteX16" fmla="*/ 1638 w 286673"/>
                    <a:gd name="connsiteY16" fmla="*/ 90797 h 526975"/>
                    <a:gd name="connsiteX17" fmla="*/ 7734 w 286673"/>
                    <a:gd name="connsiteY17" fmla="*/ 45199 h 526975"/>
                    <a:gd name="connsiteX18" fmla="*/ 14318 w 286673"/>
                    <a:gd name="connsiteY18" fmla="*/ 38859 h 526975"/>
                    <a:gd name="connsiteX19" fmla="*/ 40408 w 286673"/>
                    <a:gd name="connsiteY19" fmla="*/ 31056 h 526975"/>
                    <a:gd name="connsiteX20" fmla="*/ 181348 w 286673"/>
                    <a:gd name="connsiteY20" fmla="*/ 2771 h 526975"/>
                    <a:gd name="connsiteX21" fmla="*/ 215730 w 286673"/>
                    <a:gd name="connsiteY21" fmla="*/ 332 h 526975"/>
                    <a:gd name="connsiteX22" fmla="*/ 218412 w 286673"/>
                    <a:gd name="connsiteY22" fmla="*/ 9598 h 526975"/>
                    <a:gd name="connsiteX23" fmla="*/ 218412 w 286673"/>
                    <a:gd name="connsiteY23" fmla="*/ 23985 h 526975"/>
                    <a:gd name="connsiteX24" fmla="*/ 218412 w 286673"/>
                    <a:gd name="connsiteY24" fmla="*/ 439976 h 526975"/>
                    <a:gd name="connsiteX25" fmla="*/ 219631 w 286673"/>
                    <a:gd name="connsiteY25" fmla="*/ 458751 h 526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86673" h="526975">
                      <a:moveTo>
                        <a:pt x="219631" y="458751"/>
                      </a:moveTo>
                      <a:cubicBezTo>
                        <a:pt x="235480" y="467042"/>
                        <a:pt x="239382" y="468018"/>
                        <a:pt x="284493" y="474845"/>
                      </a:cubicBezTo>
                      <a:cubicBezTo>
                        <a:pt x="288150" y="487281"/>
                        <a:pt x="287175" y="507763"/>
                        <a:pt x="281810" y="525320"/>
                      </a:cubicBezTo>
                      <a:cubicBezTo>
                        <a:pt x="276690" y="527758"/>
                        <a:pt x="270594" y="526783"/>
                        <a:pt x="264985" y="526783"/>
                      </a:cubicBezTo>
                      <a:cubicBezTo>
                        <a:pt x="190858" y="526783"/>
                        <a:pt x="116730" y="526783"/>
                        <a:pt x="42603" y="526783"/>
                      </a:cubicBezTo>
                      <a:cubicBezTo>
                        <a:pt x="32362" y="526783"/>
                        <a:pt x="22365" y="526783"/>
                        <a:pt x="12123" y="526783"/>
                      </a:cubicBezTo>
                      <a:cubicBezTo>
                        <a:pt x="8953" y="526783"/>
                        <a:pt x="5783" y="526295"/>
                        <a:pt x="1882" y="526051"/>
                      </a:cubicBezTo>
                      <a:cubicBezTo>
                        <a:pt x="-1288" y="508495"/>
                        <a:pt x="-800" y="492158"/>
                        <a:pt x="6027" y="475089"/>
                      </a:cubicBezTo>
                      <a:cubicBezTo>
                        <a:pt x="12123" y="473626"/>
                        <a:pt x="18219" y="472163"/>
                        <a:pt x="24315" y="470700"/>
                      </a:cubicBezTo>
                      <a:cubicBezTo>
                        <a:pt x="33581" y="468505"/>
                        <a:pt x="42847" y="465579"/>
                        <a:pt x="51381" y="461190"/>
                      </a:cubicBezTo>
                      <a:cubicBezTo>
                        <a:pt x="67231" y="453387"/>
                        <a:pt x="75522" y="440707"/>
                        <a:pt x="77229" y="423395"/>
                      </a:cubicBezTo>
                      <a:cubicBezTo>
                        <a:pt x="77716" y="417543"/>
                        <a:pt x="77716" y="411690"/>
                        <a:pt x="77716" y="405838"/>
                      </a:cubicBezTo>
                      <a:cubicBezTo>
                        <a:pt x="77716" y="307083"/>
                        <a:pt x="77716" y="208572"/>
                        <a:pt x="77716" y="109817"/>
                      </a:cubicBezTo>
                      <a:cubicBezTo>
                        <a:pt x="77716" y="104940"/>
                        <a:pt x="78448" y="100307"/>
                        <a:pt x="76741" y="95674"/>
                      </a:cubicBezTo>
                      <a:cubicBezTo>
                        <a:pt x="73571" y="92504"/>
                        <a:pt x="69669" y="92748"/>
                        <a:pt x="66012" y="92748"/>
                      </a:cubicBezTo>
                      <a:cubicBezTo>
                        <a:pt x="48943" y="92504"/>
                        <a:pt x="31874" y="92504"/>
                        <a:pt x="14805" y="92260"/>
                      </a:cubicBezTo>
                      <a:cubicBezTo>
                        <a:pt x="10660" y="92260"/>
                        <a:pt x="6271" y="93235"/>
                        <a:pt x="1638" y="90797"/>
                      </a:cubicBezTo>
                      <a:cubicBezTo>
                        <a:pt x="1638" y="75191"/>
                        <a:pt x="4321" y="60073"/>
                        <a:pt x="7734" y="45199"/>
                      </a:cubicBezTo>
                      <a:cubicBezTo>
                        <a:pt x="8466" y="41785"/>
                        <a:pt x="10904" y="39834"/>
                        <a:pt x="14318" y="38859"/>
                      </a:cubicBezTo>
                      <a:cubicBezTo>
                        <a:pt x="23096" y="36177"/>
                        <a:pt x="31631" y="33495"/>
                        <a:pt x="40408" y="31056"/>
                      </a:cubicBezTo>
                      <a:cubicBezTo>
                        <a:pt x="86495" y="17401"/>
                        <a:pt x="133556" y="8135"/>
                        <a:pt x="181348" y="2771"/>
                      </a:cubicBezTo>
                      <a:cubicBezTo>
                        <a:pt x="192808" y="1551"/>
                        <a:pt x="204513" y="-887"/>
                        <a:pt x="215730" y="332"/>
                      </a:cubicBezTo>
                      <a:cubicBezTo>
                        <a:pt x="219143" y="3258"/>
                        <a:pt x="218412" y="6672"/>
                        <a:pt x="218412" y="9598"/>
                      </a:cubicBezTo>
                      <a:cubicBezTo>
                        <a:pt x="218656" y="14475"/>
                        <a:pt x="218412" y="19108"/>
                        <a:pt x="218412" y="23985"/>
                      </a:cubicBezTo>
                      <a:cubicBezTo>
                        <a:pt x="218412" y="162730"/>
                        <a:pt x="218412" y="301231"/>
                        <a:pt x="218412" y="439976"/>
                      </a:cubicBezTo>
                      <a:cubicBezTo>
                        <a:pt x="218168" y="446072"/>
                        <a:pt x="217192" y="452655"/>
                        <a:pt x="219631" y="458751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CA383E7-57FE-5E53-584A-B5F9512466B7}"/>
                    </a:ext>
                  </a:extLst>
                </p:cNvPr>
                <p:cNvSpPr/>
                <p:nvPr/>
              </p:nvSpPr>
              <p:spPr>
                <a:xfrm>
                  <a:off x="7665842" y="3062750"/>
                  <a:ext cx="169960" cy="169836"/>
                </a:xfrm>
                <a:custGeom>
                  <a:avLst/>
                  <a:gdLst>
                    <a:gd name="connsiteX0" fmla="*/ 85587 w 169960"/>
                    <a:gd name="connsiteY0" fmla="*/ 169714 h 169836"/>
                    <a:gd name="connsiteX1" fmla="*/ 0 w 169960"/>
                    <a:gd name="connsiteY1" fmla="*/ 85102 h 169836"/>
                    <a:gd name="connsiteX2" fmla="*/ 85587 w 169960"/>
                    <a:gd name="connsiteY2" fmla="*/ 1 h 169836"/>
                    <a:gd name="connsiteX3" fmla="*/ 169956 w 169960"/>
                    <a:gd name="connsiteY3" fmla="*/ 84126 h 169836"/>
                    <a:gd name="connsiteX4" fmla="*/ 85587 w 169960"/>
                    <a:gd name="connsiteY4" fmla="*/ 169714 h 169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9960" h="169836">
                      <a:moveTo>
                        <a:pt x="85587" y="169714"/>
                      </a:moveTo>
                      <a:cubicBezTo>
                        <a:pt x="45598" y="172152"/>
                        <a:pt x="0" y="138015"/>
                        <a:pt x="0" y="85102"/>
                      </a:cubicBezTo>
                      <a:cubicBezTo>
                        <a:pt x="0" y="33895"/>
                        <a:pt x="43404" y="-242"/>
                        <a:pt x="85587" y="1"/>
                      </a:cubicBezTo>
                      <a:cubicBezTo>
                        <a:pt x="125821" y="245"/>
                        <a:pt x="169469" y="29750"/>
                        <a:pt x="169956" y="84126"/>
                      </a:cubicBezTo>
                      <a:cubicBezTo>
                        <a:pt x="170444" y="138990"/>
                        <a:pt x="123627" y="171909"/>
                        <a:pt x="85587" y="169714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6F3F5839-0A84-3CCA-E2FE-B1EDD78CB8BA}"/>
                    </a:ext>
                  </a:extLst>
                </p:cNvPr>
                <p:cNvSpPr/>
                <p:nvPr/>
              </p:nvSpPr>
              <p:spPr>
                <a:xfrm>
                  <a:off x="5707104" y="3459723"/>
                  <a:ext cx="151976" cy="75655"/>
                </a:xfrm>
                <a:custGeom>
                  <a:avLst/>
                  <a:gdLst>
                    <a:gd name="connsiteX0" fmla="*/ 1678 w 151976"/>
                    <a:gd name="connsiteY0" fmla="*/ 74859 h 75655"/>
                    <a:gd name="connsiteX1" fmla="*/ 1434 w 151976"/>
                    <a:gd name="connsiteY1" fmla="*/ 2195 h 75655"/>
                    <a:gd name="connsiteX2" fmla="*/ 7042 w 151976"/>
                    <a:gd name="connsiteY2" fmla="*/ 0 h 75655"/>
                    <a:gd name="connsiteX3" fmla="*/ 144568 w 151976"/>
                    <a:gd name="connsiteY3" fmla="*/ 0 h 75655"/>
                    <a:gd name="connsiteX4" fmla="*/ 149932 w 151976"/>
                    <a:gd name="connsiteY4" fmla="*/ 975 h 75655"/>
                    <a:gd name="connsiteX5" fmla="*/ 151639 w 151976"/>
                    <a:gd name="connsiteY5" fmla="*/ 37064 h 75655"/>
                    <a:gd name="connsiteX6" fmla="*/ 151396 w 151976"/>
                    <a:gd name="connsiteY6" fmla="*/ 71933 h 75655"/>
                    <a:gd name="connsiteX7" fmla="*/ 144568 w 151976"/>
                    <a:gd name="connsiteY7" fmla="*/ 75590 h 75655"/>
                    <a:gd name="connsiteX8" fmla="*/ 7042 w 151976"/>
                    <a:gd name="connsiteY8" fmla="*/ 75590 h 75655"/>
                    <a:gd name="connsiteX9" fmla="*/ 1678 w 151976"/>
                    <a:gd name="connsiteY9" fmla="*/ 74859 h 7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1976" h="75655">
                      <a:moveTo>
                        <a:pt x="1678" y="74859"/>
                      </a:moveTo>
                      <a:cubicBezTo>
                        <a:pt x="-517" y="60472"/>
                        <a:pt x="-517" y="15850"/>
                        <a:pt x="1434" y="2195"/>
                      </a:cubicBezTo>
                      <a:cubicBezTo>
                        <a:pt x="2897" y="244"/>
                        <a:pt x="4848" y="0"/>
                        <a:pt x="7042" y="0"/>
                      </a:cubicBezTo>
                      <a:cubicBezTo>
                        <a:pt x="52884" y="0"/>
                        <a:pt x="98726" y="0"/>
                        <a:pt x="144568" y="0"/>
                      </a:cubicBezTo>
                      <a:cubicBezTo>
                        <a:pt x="146031" y="0"/>
                        <a:pt x="147738" y="488"/>
                        <a:pt x="149932" y="975"/>
                      </a:cubicBezTo>
                      <a:cubicBezTo>
                        <a:pt x="153346" y="12924"/>
                        <a:pt x="151396" y="25116"/>
                        <a:pt x="151639" y="37064"/>
                      </a:cubicBezTo>
                      <a:cubicBezTo>
                        <a:pt x="151883" y="49256"/>
                        <a:pt x="151639" y="61448"/>
                        <a:pt x="151396" y="71933"/>
                      </a:cubicBezTo>
                      <a:cubicBezTo>
                        <a:pt x="148957" y="75347"/>
                        <a:pt x="146762" y="75590"/>
                        <a:pt x="144568" y="75590"/>
                      </a:cubicBezTo>
                      <a:cubicBezTo>
                        <a:pt x="98726" y="75590"/>
                        <a:pt x="52884" y="75590"/>
                        <a:pt x="7042" y="75590"/>
                      </a:cubicBezTo>
                      <a:cubicBezTo>
                        <a:pt x="5579" y="75834"/>
                        <a:pt x="3872" y="75347"/>
                        <a:pt x="1678" y="74859"/>
                      </a:cubicBezTo>
                      <a:close/>
                    </a:path>
                  </a:pathLst>
                </a:custGeom>
                <a:grpFill/>
                <a:ln w="24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F40BC9AA-F7E5-9FB1-EF3C-8C15F9EDB4E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57964" y="4611277"/>
                <a:ext cx="1836600" cy="5168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7855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536</Words>
  <Application>Microsoft Office PowerPoint</Application>
  <PresentationFormat>Widescreen</PresentationFormat>
  <Paragraphs>73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Proxima Nova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VDART</dc:creator>
  <cp:lastModifiedBy>Hariharan Saravanan</cp:lastModifiedBy>
  <cp:revision>38</cp:revision>
  <dcterms:created xsi:type="dcterms:W3CDTF">2023-05-25T21:07:00Z</dcterms:created>
  <dcterms:modified xsi:type="dcterms:W3CDTF">2024-08-14T13:58:14Z</dcterms:modified>
</cp:coreProperties>
</file>